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1170" y="775017"/>
            <a:ext cx="5661659" cy="84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974707"/>
                </a:solidFill>
                <a:latin typeface="Nakula"/>
                <a:cs typeface="Naku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Nakula"/>
                <a:cs typeface="Naku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7001" y="2266528"/>
            <a:ext cx="2738581" cy="216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Nakula"/>
                <a:cs typeface="Naku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Nakula"/>
                <a:cs typeface="Naku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9030" y="164464"/>
            <a:ext cx="1805939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Nakula"/>
                <a:cs typeface="Naku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75" y="1444942"/>
            <a:ext cx="8070850" cy="459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5655" y="6472554"/>
            <a:ext cx="2298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009" y="371298"/>
            <a:ext cx="8749030" cy="2662555"/>
            <a:chOff x="200009" y="371298"/>
            <a:chExt cx="8749030" cy="2662555"/>
          </a:xfrm>
        </p:grpSpPr>
        <p:sp>
          <p:nvSpPr>
            <p:cNvPr id="3" name="object 3"/>
            <p:cNvSpPr/>
            <p:nvPr/>
          </p:nvSpPr>
          <p:spPr>
            <a:xfrm>
              <a:off x="200009" y="371298"/>
              <a:ext cx="8748806" cy="26623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3362" y="385698"/>
              <a:ext cx="8686800" cy="2590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362" y="385698"/>
              <a:ext cx="8686800" cy="2590800"/>
            </a:xfrm>
            <a:custGeom>
              <a:avLst/>
              <a:gdLst/>
              <a:ahLst/>
              <a:cxnLst/>
              <a:rect l="l" t="t" r="r" b="b"/>
              <a:pathLst>
                <a:path w="8686800" h="2590800">
                  <a:moveTo>
                    <a:pt x="0" y="2590800"/>
                  </a:moveTo>
                  <a:lnTo>
                    <a:pt x="8686800" y="25908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2590800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डायरी </a:t>
            </a:r>
            <a:r>
              <a:rPr spc="35" dirty="0"/>
              <a:t>का </a:t>
            </a:r>
            <a:r>
              <a:rPr spc="185" dirty="0"/>
              <a:t>एक</a:t>
            </a:r>
            <a:r>
              <a:rPr spc="-100" dirty="0"/>
              <a:t> </a:t>
            </a:r>
            <a:r>
              <a:rPr dirty="0"/>
              <a:t>पन्ना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70045" y="1862455"/>
            <a:ext cx="32105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65" dirty="0">
                <a:solidFill>
                  <a:srgbClr val="974707"/>
                </a:solidFill>
                <a:latin typeface="Nakula"/>
                <a:cs typeface="Nakula"/>
              </a:rPr>
              <a:t>सीताराम</a:t>
            </a:r>
            <a:r>
              <a:rPr sz="3200" spc="-120" dirty="0">
                <a:solidFill>
                  <a:srgbClr val="974707"/>
                </a:solidFill>
                <a:latin typeface="Nakula"/>
                <a:cs typeface="Nakula"/>
              </a:rPr>
              <a:t> </a:t>
            </a:r>
            <a:r>
              <a:rPr sz="3200" spc="-30" dirty="0">
                <a:solidFill>
                  <a:srgbClr val="974707"/>
                </a:solidFill>
                <a:latin typeface="Nakula"/>
                <a:cs typeface="Nakula"/>
              </a:rPr>
              <a:t>सेकसररया</a:t>
            </a:r>
            <a:endParaRPr sz="3200">
              <a:latin typeface="Nakula"/>
              <a:cs typeface="Nakul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0500" y="3086100"/>
            <a:ext cx="2971800" cy="3571875"/>
            <a:chOff x="190500" y="3086100"/>
            <a:chExt cx="2971800" cy="3571875"/>
          </a:xfrm>
        </p:grpSpPr>
        <p:sp>
          <p:nvSpPr>
            <p:cNvPr id="9" name="object 9"/>
            <p:cNvSpPr/>
            <p:nvPr/>
          </p:nvSpPr>
          <p:spPr>
            <a:xfrm>
              <a:off x="228600" y="3348281"/>
              <a:ext cx="2895600" cy="32715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550" y="3105150"/>
              <a:ext cx="2933700" cy="3533775"/>
            </a:xfrm>
            <a:custGeom>
              <a:avLst/>
              <a:gdLst/>
              <a:ahLst/>
              <a:cxnLst/>
              <a:rect l="l" t="t" r="r" b="b"/>
              <a:pathLst>
                <a:path w="2933700" h="3533775">
                  <a:moveTo>
                    <a:pt x="0" y="3533775"/>
                  </a:moveTo>
                  <a:lnTo>
                    <a:pt x="2933700" y="3533775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35337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14700" y="3086100"/>
            <a:ext cx="5638800" cy="3571875"/>
            <a:chOff x="3314700" y="3086100"/>
            <a:chExt cx="5638800" cy="3571875"/>
          </a:xfrm>
        </p:grpSpPr>
        <p:sp>
          <p:nvSpPr>
            <p:cNvPr id="12" name="object 12"/>
            <p:cNvSpPr/>
            <p:nvPr/>
          </p:nvSpPr>
          <p:spPr>
            <a:xfrm>
              <a:off x="3352800" y="3124200"/>
              <a:ext cx="5562600" cy="349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3750" y="3105150"/>
              <a:ext cx="5600700" cy="3533775"/>
            </a:xfrm>
            <a:custGeom>
              <a:avLst/>
              <a:gdLst/>
              <a:ahLst/>
              <a:cxnLst/>
              <a:rect l="l" t="t" r="r" b="b"/>
              <a:pathLst>
                <a:path w="5600700" h="3533775">
                  <a:moveTo>
                    <a:pt x="0" y="3533775"/>
                  </a:moveTo>
                  <a:lnTo>
                    <a:pt x="5600700" y="3533775"/>
                  </a:lnTo>
                  <a:lnTo>
                    <a:pt x="5600700" y="0"/>
                  </a:lnTo>
                  <a:lnTo>
                    <a:pt x="0" y="0"/>
                  </a:lnTo>
                  <a:lnTo>
                    <a:pt x="0" y="35337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2050" name="Picture 2" descr="Best CBSE School in Coimbatore | SNS Academy International CBSE School">
            <a:extLst>
              <a:ext uri="{FF2B5EF4-FFF2-40B4-BE49-F238E27FC236}">
                <a16:creationId xmlns:a16="http://schemas.microsoft.com/office/drawing/2014/main" id="{B9288F0E-C924-12BC-C2D1-56914FBA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4" y="763588"/>
            <a:ext cx="55858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00025"/>
            <a:ext cx="8686800" cy="3648075"/>
            <a:chOff x="228600" y="200025"/>
            <a:chExt cx="8686800" cy="3648075"/>
          </a:xfrm>
        </p:grpSpPr>
        <p:sp>
          <p:nvSpPr>
            <p:cNvPr id="3" name="object 3"/>
            <p:cNvSpPr/>
            <p:nvPr/>
          </p:nvSpPr>
          <p:spPr>
            <a:xfrm>
              <a:off x="457377" y="427080"/>
              <a:ext cx="8239280" cy="3175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650" y="219075"/>
              <a:ext cx="8648700" cy="3609975"/>
            </a:xfrm>
            <a:custGeom>
              <a:avLst/>
              <a:gdLst/>
              <a:ahLst/>
              <a:cxnLst/>
              <a:rect l="l" t="t" r="r" b="b"/>
              <a:pathLst>
                <a:path w="8648700" h="3609975">
                  <a:moveTo>
                    <a:pt x="0" y="3609975"/>
                  </a:moveTo>
                  <a:lnTo>
                    <a:pt x="8648700" y="3609975"/>
                  </a:lnTo>
                  <a:lnTo>
                    <a:pt x="8648700" y="0"/>
                  </a:lnTo>
                  <a:lnTo>
                    <a:pt x="0" y="0"/>
                  </a:lnTo>
                  <a:lnTo>
                    <a:pt x="0" y="36099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8600" y="4000500"/>
            <a:ext cx="4381500" cy="2514600"/>
            <a:chOff x="228600" y="4000500"/>
            <a:chExt cx="4381500" cy="2514600"/>
          </a:xfrm>
        </p:grpSpPr>
        <p:sp>
          <p:nvSpPr>
            <p:cNvPr id="6" name="object 6"/>
            <p:cNvSpPr/>
            <p:nvPr/>
          </p:nvSpPr>
          <p:spPr>
            <a:xfrm>
              <a:off x="266700" y="4038600"/>
              <a:ext cx="4305300" cy="243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650" y="4019550"/>
              <a:ext cx="4343400" cy="2476500"/>
            </a:xfrm>
            <a:custGeom>
              <a:avLst/>
              <a:gdLst/>
              <a:ahLst/>
              <a:cxnLst/>
              <a:rect l="l" t="t" r="r" b="b"/>
              <a:pathLst>
                <a:path w="4343400" h="2476500">
                  <a:moveTo>
                    <a:pt x="0" y="2476500"/>
                  </a:moveTo>
                  <a:lnTo>
                    <a:pt x="4343400" y="2476500"/>
                  </a:lnTo>
                  <a:lnTo>
                    <a:pt x="4343400" y="0"/>
                  </a:lnTo>
                  <a:lnTo>
                    <a:pt x="0" y="0"/>
                  </a:lnTo>
                  <a:lnTo>
                    <a:pt x="0" y="24765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62500" y="3971925"/>
            <a:ext cx="4152900" cy="2543175"/>
            <a:chOff x="4762500" y="3971925"/>
            <a:chExt cx="4152900" cy="2543175"/>
          </a:xfrm>
        </p:grpSpPr>
        <p:sp>
          <p:nvSpPr>
            <p:cNvPr id="9" name="object 9"/>
            <p:cNvSpPr/>
            <p:nvPr/>
          </p:nvSpPr>
          <p:spPr>
            <a:xfrm>
              <a:off x="4800600" y="4010025"/>
              <a:ext cx="4076700" cy="2466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1550" y="3990975"/>
              <a:ext cx="4114800" cy="2505075"/>
            </a:xfrm>
            <a:custGeom>
              <a:avLst/>
              <a:gdLst/>
              <a:ahLst/>
              <a:cxnLst/>
              <a:rect l="l" t="t" r="r" b="b"/>
              <a:pathLst>
                <a:path w="4114800" h="2505075">
                  <a:moveTo>
                    <a:pt x="0" y="2505075"/>
                  </a:moveTo>
                  <a:lnTo>
                    <a:pt x="4114800" y="2505075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25050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190500"/>
            <a:ext cx="8763000" cy="3733800"/>
            <a:chOff x="190500" y="190500"/>
            <a:chExt cx="8763000" cy="3733800"/>
          </a:xfrm>
        </p:grpSpPr>
        <p:sp>
          <p:nvSpPr>
            <p:cNvPr id="3" name="object 3"/>
            <p:cNvSpPr/>
            <p:nvPr/>
          </p:nvSpPr>
          <p:spPr>
            <a:xfrm>
              <a:off x="351598" y="438514"/>
              <a:ext cx="8404927" cy="3199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209550"/>
              <a:ext cx="8724900" cy="3695700"/>
            </a:xfrm>
            <a:custGeom>
              <a:avLst/>
              <a:gdLst/>
              <a:ahLst/>
              <a:cxnLst/>
              <a:rect l="l" t="t" r="r" b="b"/>
              <a:pathLst>
                <a:path w="8724900" h="3695700">
                  <a:moveTo>
                    <a:pt x="0" y="3695700"/>
                  </a:moveTo>
                  <a:lnTo>
                    <a:pt x="8724900" y="3695700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36957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0500" y="4000500"/>
            <a:ext cx="8763000" cy="2590800"/>
            <a:chOff x="190500" y="4000500"/>
            <a:chExt cx="8763000" cy="2590800"/>
          </a:xfrm>
        </p:grpSpPr>
        <p:sp>
          <p:nvSpPr>
            <p:cNvPr id="6" name="object 6"/>
            <p:cNvSpPr/>
            <p:nvPr/>
          </p:nvSpPr>
          <p:spPr>
            <a:xfrm>
              <a:off x="228600" y="4038600"/>
              <a:ext cx="868680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550" y="4019550"/>
              <a:ext cx="8724900" cy="2552700"/>
            </a:xfrm>
            <a:custGeom>
              <a:avLst/>
              <a:gdLst/>
              <a:ahLst/>
              <a:cxnLst/>
              <a:rect l="l" t="t" r="r" b="b"/>
              <a:pathLst>
                <a:path w="8724900" h="2552700">
                  <a:moveTo>
                    <a:pt x="0" y="2552700"/>
                  </a:moveTo>
                  <a:lnTo>
                    <a:pt x="8724900" y="2552700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90500"/>
            <a:ext cx="8610600" cy="3352800"/>
            <a:chOff x="266700" y="190500"/>
            <a:chExt cx="8610600" cy="3352800"/>
          </a:xfrm>
        </p:grpSpPr>
        <p:sp>
          <p:nvSpPr>
            <p:cNvPr id="3" name="object 3"/>
            <p:cNvSpPr/>
            <p:nvPr/>
          </p:nvSpPr>
          <p:spPr>
            <a:xfrm>
              <a:off x="540502" y="572070"/>
              <a:ext cx="8092457" cy="27968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50" y="209550"/>
              <a:ext cx="8572500" cy="3314700"/>
            </a:xfrm>
            <a:custGeom>
              <a:avLst/>
              <a:gdLst/>
              <a:ahLst/>
              <a:cxnLst/>
              <a:rect l="l" t="t" r="r" b="b"/>
              <a:pathLst>
                <a:path w="8572500" h="3314700">
                  <a:moveTo>
                    <a:pt x="0" y="3314700"/>
                  </a:moveTo>
                  <a:lnTo>
                    <a:pt x="8572500" y="3314700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33147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66700" y="3848100"/>
            <a:ext cx="8610600" cy="2743200"/>
            <a:chOff x="266700" y="3848100"/>
            <a:chExt cx="8610600" cy="2743200"/>
          </a:xfrm>
        </p:grpSpPr>
        <p:sp>
          <p:nvSpPr>
            <p:cNvPr id="6" name="object 6"/>
            <p:cNvSpPr/>
            <p:nvPr/>
          </p:nvSpPr>
          <p:spPr>
            <a:xfrm>
              <a:off x="304800" y="3886200"/>
              <a:ext cx="4267200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750" y="3867150"/>
              <a:ext cx="4305300" cy="2705100"/>
            </a:xfrm>
            <a:custGeom>
              <a:avLst/>
              <a:gdLst/>
              <a:ahLst/>
              <a:cxnLst/>
              <a:rect l="l" t="t" r="r" b="b"/>
              <a:pathLst>
                <a:path w="4305300" h="2705100">
                  <a:moveTo>
                    <a:pt x="0" y="2705100"/>
                  </a:moveTo>
                  <a:lnTo>
                    <a:pt x="4305300" y="2705100"/>
                  </a:lnTo>
                  <a:lnTo>
                    <a:pt x="4305300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8200" y="3886200"/>
              <a:ext cx="4191000" cy="2667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9150" y="3867150"/>
              <a:ext cx="4229100" cy="2705100"/>
            </a:xfrm>
            <a:custGeom>
              <a:avLst/>
              <a:gdLst/>
              <a:ahLst/>
              <a:cxnLst/>
              <a:rect l="l" t="t" r="r" b="b"/>
              <a:pathLst>
                <a:path w="4229100" h="2705100">
                  <a:moveTo>
                    <a:pt x="0" y="2705100"/>
                  </a:moveTo>
                  <a:lnTo>
                    <a:pt x="4229100" y="2705100"/>
                  </a:lnTo>
                  <a:lnTo>
                    <a:pt x="4229100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419100"/>
            <a:ext cx="8458200" cy="6334125"/>
            <a:chOff x="342900" y="419100"/>
            <a:chExt cx="8458200" cy="6334125"/>
          </a:xfrm>
        </p:grpSpPr>
        <p:sp>
          <p:nvSpPr>
            <p:cNvPr id="3" name="object 3"/>
            <p:cNvSpPr/>
            <p:nvPr/>
          </p:nvSpPr>
          <p:spPr>
            <a:xfrm>
              <a:off x="461066" y="504323"/>
              <a:ext cx="8251891" cy="353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1950" y="438150"/>
              <a:ext cx="8420100" cy="3619500"/>
            </a:xfrm>
            <a:custGeom>
              <a:avLst/>
              <a:gdLst/>
              <a:ahLst/>
              <a:cxnLst/>
              <a:rect l="l" t="t" r="r" b="b"/>
              <a:pathLst>
                <a:path w="8420100" h="3619500">
                  <a:moveTo>
                    <a:pt x="0" y="3619500"/>
                  </a:moveTo>
                  <a:lnTo>
                    <a:pt x="8420100" y="3619500"/>
                  </a:lnTo>
                  <a:lnTo>
                    <a:pt x="8420100" y="0"/>
                  </a:lnTo>
                  <a:lnTo>
                    <a:pt x="0" y="0"/>
                  </a:lnTo>
                  <a:lnTo>
                    <a:pt x="0" y="36195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4114800"/>
              <a:ext cx="8382000" cy="2600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1950" y="4095750"/>
              <a:ext cx="8420100" cy="2638425"/>
            </a:xfrm>
            <a:custGeom>
              <a:avLst/>
              <a:gdLst/>
              <a:ahLst/>
              <a:cxnLst/>
              <a:rect l="l" t="t" r="r" b="b"/>
              <a:pathLst>
                <a:path w="8420100" h="2638425">
                  <a:moveTo>
                    <a:pt x="0" y="2638425"/>
                  </a:moveTo>
                  <a:lnTo>
                    <a:pt x="8420100" y="2638425"/>
                  </a:lnTo>
                  <a:lnTo>
                    <a:pt x="8420100" y="0"/>
                  </a:lnTo>
                  <a:lnTo>
                    <a:pt x="0" y="0"/>
                  </a:lnTo>
                  <a:lnTo>
                    <a:pt x="0" y="263842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266700"/>
            <a:ext cx="8763000" cy="4343400"/>
            <a:chOff x="190500" y="266700"/>
            <a:chExt cx="8763000" cy="4343400"/>
          </a:xfrm>
        </p:grpSpPr>
        <p:sp>
          <p:nvSpPr>
            <p:cNvPr id="3" name="object 3"/>
            <p:cNvSpPr/>
            <p:nvPr/>
          </p:nvSpPr>
          <p:spPr>
            <a:xfrm>
              <a:off x="469065" y="465532"/>
              <a:ext cx="8215889" cy="3945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285750"/>
              <a:ext cx="8724900" cy="4305300"/>
            </a:xfrm>
            <a:custGeom>
              <a:avLst/>
              <a:gdLst/>
              <a:ahLst/>
              <a:cxnLst/>
              <a:rect l="l" t="t" r="r" b="b"/>
              <a:pathLst>
                <a:path w="8724900" h="4305300">
                  <a:moveTo>
                    <a:pt x="0" y="4305300"/>
                  </a:moveTo>
                  <a:lnTo>
                    <a:pt x="8724900" y="4305300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43053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0500" y="4686300"/>
            <a:ext cx="8763000" cy="2028825"/>
            <a:chOff x="190500" y="4686300"/>
            <a:chExt cx="8763000" cy="2028825"/>
          </a:xfrm>
        </p:grpSpPr>
        <p:sp>
          <p:nvSpPr>
            <p:cNvPr id="6" name="object 6"/>
            <p:cNvSpPr/>
            <p:nvPr/>
          </p:nvSpPr>
          <p:spPr>
            <a:xfrm>
              <a:off x="228600" y="4724400"/>
              <a:ext cx="8686800" cy="1952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550" y="4705350"/>
              <a:ext cx="8724900" cy="1990725"/>
            </a:xfrm>
            <a:custGeom>
              <a:avLst/>
              <a:gdLst/>
              <a:ahLst/>
              <a:cxnLst/>
              <a:rect l="l" t="t" r="r" b="b"/>
              <a:pathLst>
                <a:path w="8724900" h="1990725">
                  <a:moveTo>
                    <a:pt x="0" y="1990725"/>
                  </a:moveTo>
                  <a:lnTo>
                    <a:pt x="8724900" y="1990725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199072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266700"/>
            <a:ext cx="8763000" cy="3810000"/>
            <a:chOff x="190500" y="266700"/>
            <a:chExt cx="8763000" cy="3810000"/>
          </a:xfrm>
        </p:grpSpPr>
        <p:sp>
          <p:nvSpPr>
            <p:cNvPr id="3" name="object 3"/>
            <p:cNvSpPr/>
            <p:nvPr/>
          </p:nvSpPr>
          <p:spPr>
            <a:xfrm>
              <a:off x="431800" y="353133"/>
              <a:ext cx="8371840" cy="34800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285750"/>
              <a:ext cx="8724900" cy="3771900"/>
            </a:xfrm>
            <a:custGeom>
              <a:avLst/>
              <a:gdLst/>
              <a:ahLst/>
              <a:cxnLst/>
              <a:rect l="l" t="t" r="r" b="b"/>
              <a:pathLst>
                <a:path w="8724900" h="3771900">
                  <a:moveTo>
                    <a:pt x="0" y="3771900"/>
                  </a:moveTo>
                  <a:lnTo>
                    <a:pt x="8724900" y="3771900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3771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0500" y="4314825"/>
            <a:ext cx="4267200" cy="2352675"/>
            <a:chOff x="190500" y="4314825"/>
            <a:chExt cx="4267200" cy="2352675"/>
          </a:xfrm>
        </p:grpSpPr>
        <p:sp>
          <p:nvSpPr>
            <p:cNvPr id="6" name="object 6"/>
            <p:cNvSpPr/>
            <p:nvPr/>
          </p:nvSpPr>
          <p:spPr>
            <a:xfrm>
              <a:off x="228600" y="4352925"/>
              <a:ext cx="4191000" cy="22764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550" y="4333875"/>
              <a:ext cx="4229100" cy="2314575"/>
            </a:xfrm>
            <a:custGeom>
              <a:avLst/>
              <a:gdLst/>
              <a:ahLst/>
              <a:cxnLst/>
              <a:rect l="l" t="t" r="r" b="b"/>
              <a:pathLst>
                <a:path w="4229100" h="2314575">
                  <a:moveTo>
                    <a:pt x="0" y="2314575"/>
                  </a:moveTo>
                  <a:lnTo>
                    <a:pt x="4229100" y="2314575"/>
                  </a:lnTo>
                  <a:lnTo>
                    <a:pt x="4229100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533900" y="4314825"/>
            <a:ext cx="4419600" cy="2352675"/>
            <a:chOff x="4533900" y="4314825"/>
            <a:chExt cx="4419600" cy="2352675"/>
          </a:xfrm>
        </p:grpSpPr>
        <p:sp>
          <p:nvSpPr>
            <p:cNvPr id="9" name="object 9"/>
            <p:cNvSpPr/>
            <p:nvPr/>
          </p:nvSpPr>
          <p:spPr>
            <a:xfrm>
              <a:off x="4572000" y="4352925"/>
              <a:ext cx="4343400" cy="2276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2950" y="4333875"/>
              <a:ext cx="4381500" cy="2314575"/>
            </a:xfrm>
            <a:custGeom>
              <a:avLst/>
              <a:gdLst/>
              <a:ahLst/>
              <a:cxnLst/>
              <a:rect l="l" t="t" r="r" b="b"/>
              <a:pathLst>
                <a:path w="4381500" h="2314575">
                  <a:moveTo>
                    <a:pt x="0" y="2314575"/>
                  </a:moveTo>
                  <a:lnTo>
                    <a:pt x="4381500" y="2314575"/>
                  </a:lnTo>
                  <a:lnTo>
                    <a:pt x="4381500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447675"/>
            <a:ext cx="8763000" cy="3705225"/>
            <a:chOff x="190500" y="447675"/>
            <a:chExt cx="8763000" cy="3705225"/>
          </a:xfrm>
        </p:grpSpPr>
        <p:sp>
          <p:nvSpPr>
            <p:cNvPr id="3" name="object 3"/>
            <p:cNvSpPr/>
            <p:nvPr/>
          </p:nvSpPr>
          <p:spPr>
            <a:xfrm>
              <a:off x="429218" y="730085"/>
              <a:ext cx="8225376" cy="3216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466725"/>
              <a:ext cx="8724900" cy="3667125"/>
            </a:xfrm>
            <a:custGeom>
              <a:avLst/>
              <a:gdLst/>
              <a:ahLst/>
              <a:cxnLst/>
              <a:rect l="l" t="t" r="r" b="b"/>
              <a:pathLst>
                <a:path w="8724900" h="3667125">
                  <a:moveTo>
                    <a:pt x="0" y="3667125"/>
                  </a:moveTo>
                  <a:lnTo>
                    <a:pt x="8724900" y="3667125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366712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0500" y="4257675"/>
            <a:ext cx="8763000" cy="2486025"/>
            <a:chOff x="190500" y="4257675"/>
            <a:chExt cx="8763000" cy="2486025"/>
          </a:xfrm>
        </p:grpSpPr>
        <p:sp>
          <p:nvSpPr>
            <p:cNvPr id="6" name="object 6"/>
            <p:cNvSpPr/>
            <p:nvPr/>
          </p:nvSpPr>
          <p:spPr>
            <a:xfrm>
              <a:off x="228600" y="4295775"/>
              <a:ext cx="8686800" cy="2409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550" y="4276725"/>
              <a:ext cx="8724900" cy="2447925"/>
            </a:xfrm>
            <a:custGeom>
              <a:avLst/>
              <a:gdLst/>
              <a:ahLst/>
              <a:cxnLst/>
              <a:rect l="l" t="t" r="r" b="b"/>
              <a:pathLst>
                <a:path w="8724900" h="2447925">
                  <a:moveTo>
                    <a:pt x="0" y="2447925"/>
                  </a:moveTo>
                  <a:lnTo>
                    <a:pt x="8724900" y="2447925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244792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419100"/>
            <a:ext cx="8686800" cy="3200400"/>
            <a:chOff x="190500" y="419100"/>
            <a:chExt cx="8686800" cy="3200400"/>
          </a:xfrm>
        </p:grpSpPr>
        <p:sp>
          <p:nvSpPr>
            <p:cNvPr id="3" name="object 3"/>
            <p:cNvSpPr/>
            <p:nvPr/>
          </p:nvSpPr>
          <p:spPr>
            <a:xfrm>
              <a:off x="391352" y="675294"/>
              <a:ext cx="8341041" cy="27916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438150"/>
              <a:ext cx="8648700" cy="3162300"/>
            </a:xfrm>
            <a:custGeom>
              <a:avLst/>
              <a:gdLst/>
              <a:ahLst/>
              <a:cxnLst/>
              <a:rect l="l" t="t" r="r" b="b"/>
              <a:pathLst>
                <a:path w="8648700" h="3162300">
                  <a:moveTo>
                    <a:pt x="0" y="3162300"/>
                  </a:moveTo>
                  <a:lnTo>
                    <a:pt x="8648700" y="3162300"/>
                  </a:lnTo>
                  <a:lnTo>
                    <a:pt x="8648700" y="0"/>
                  </a:lnTo>
                  <a:lnTo>
                    <a:pt x="0" y="0"/>
                  </a:lnTo>
                  <a:lnTo>
                    <a:pt x="0" y="31623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86300" y="4000500"/>
            <a:ext cx="4191000" cy="2514600"/>
            <a:chOff x="4686300" y="4000500"/>
            <a:chExt cx="4191000" cy="2514600"/>
          </a:xfrm>
        </p:grpSpPr>
        <p:sp>
          <p:nvSpPr>
            <p:cNvPr id="6" name="object 6"/>
            <p:cNvSpPr/>
            <p:nvPr/>
          </p:nvSpPr>
          <p:spPr>
            <a:xfrm>
              <a:off x="4724400" y="4038600"/>
              <a:ext cx="4114800" cy="243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5350" y="4019550"/>
              <a:ext cx="4152900" cy="2476500"/>
            </a:xfrm>
            <a:custGeom>
              <a:avLst/>
              <a:gdLst/>
              <a:ahLst/>
              <a:cxnLst/>
              <a:rect l="l" t="t" r="r" b="b"/>
              <a:pathLst>
                <a:path w="4152900" h="2476500">
                  <a:moveTo>
                    <a:pt x="0" y="2476500"/>
                  </a:moveTo>
                  <a:lnTo>
                    <a:pt x="4152900" y="2476500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24765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0500" y="4000500"/>
            <a:ext cx="4381500" cy="2514600"/>
            <a:chOff x="190500" y="4000500"/>
            <a:chExt cx="4381500" cy="2514600"/>
          </a:xfrm>
        </p:grpSpPr>
        <p:sp>
          <p:nvSpPr>
            <p:cNvPr id="9" name="object 9"/>
            <p:cNvSpPr/>
            <p:nvPr/>
          </p:nvSpPr>
          <p:spPr>
            <a:xfrm>
              <a:off x="228600" y="4038600"/>
              <a:ext cx="4305300" cy="243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550" y="4019550"/>
              <a:ext cx="4343400" cy="2476500"/>
            </a:xfrm>
            <a:custGeom>
              <a:avLst/>
              <a:gdLst/>
              <a:ahLst/>
              <a:cxnLst/>
              <a:rect l="l" t="t" r="r" b="b"/>
              <a:pathLst>
                <a:path w="4343400" h="2476500">
                  <a:moveTo>
                    <a:pt x="0" y="2476500"/>
                  </a:moveTo>
                  <a:lnTo>
                    <a:pt x="4343400" y="2476500"/>
                  </a:lnTo>
                  <a:lnTo>
                    <a:pt x="4343400" y="0"/>
                  </a:lnTo>
                  <a:lnTo>
                    <a:pt x="0" y="0"/>
                  </a:lnTo>
                  <a:lnTo>
                    <a:pt x="0" y="24765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342900"/>
            <a:ext cx="8915400" cy="4038600"/>
            <a:chOff x="114300" y="342900"/>
            <a:chExt cx="8915400" cy="4038600"/>
          </a:xfrm>
        </p:grpSpPr>
        <p:sp>
          <p:nvSpPr>
            <p:cNvPr id="3" name="object 3"/>
            <p:cNvSpPr/>
            <p:nvPr/>
          </p:nvSpPr>
          <p:spPr>
            <a:xfrm>
              <a:off x="235641" y="569966"/>
              <a:ext cx="8532247" cy="3590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350" y="361950"/>
              <a:ext cx="8877300" cy="4000500"/>
            </a:xfrm>
            <a:custGeom>
              <a:avLst/>
              <a:gdLst/>
              <a:ahLst/>
              <a:cxnLst/>
              <a:rect l="l" t="t" r="r" b="b"/>
              <a:pathLst>
                <a:path w="8877300" h="4000500">
                  <a:moveTo>
                    <a:pt x="0" y="4000500"/>
                  </a:moveTo>
                  <a:lnTo>
                    <a:pt x="8877300" y="4000500"/>
                  </a:lnTo>
                  <a:lnTo>
                    <a:pt x="8877300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4300" y="4410075"/>
            <a:ext cx="8915400" cy="2324100"/>
            <a:chOff x="114300" y="4410075"/>
            <a:chExt cx="8915400" cy="2324100"/>
          </a:xfrm>
        </p:grpSpPr>
        <p:sp>
          <p:nvSpPr>
            <p:cNvPr id="6" name="object 6"/>
            <p:cNvSpPr/>
            <p:nvPr/>
          </p:nvSpPr>
          <p:spPr>
            <a:xfrm>
              <a:off x="152400" y="4448175"/>
              <a:ext cx="8839200" cy="2247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50" y="4429125"/>
              <a:ext cx="8877300" cy="2286000"/>
            </a:xfrm>
            <a:custGeom>
              <a:avLst/>
              <a:gdLst/>
              <a:ahLst/>
              <a:cxnLst/>
              <a:rect l="l" t="t" r="r" b="b"/>
              <a:pathLst>
                <a:path w="8877300" h="2286000">
                  <a:moveTo>
                    <a:pt x="0" y="2286000"/>
                  </a:moveTo>
                  <a:lnTo>
                    <a:pt x="8877300" y="2286000"/>
                  </a:lnTo>
                  <a:lnTo>
                    <a:pt x="8877300" y="0"/>
                  </a:lnTo>
                  <a:lnTo>
                    <a:pt x="0" y="0"/>
                  </a:lnTo>
                  <a:lnTo>
                    <a:pt x="0" y="22860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825" y="419100"/>
            <a:ext cx="8915400" cy="3352800"/>
            <a:chOff x="123825" y="419100"/>
            <a:chExt cx="8915400" cy="3352800"/>
          </a:xfrm>
        </p:grpSpPr>
        <p:sp>
          <p:nvSpPr>
            <p:cNvPr id="3" name="object 3"/>
            <p:cNvSpPr/>
            <p:nvPr/>
          </p:nvSpPr>
          <p:spPr>
            <a:xfrm>
              <a:off x="286493" y="551321"/>
              <a:ext cx="8553729" cy="3058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875" y="438150"/>
              <a:ext cx="8877300" cy="3314700"/>
            </a:xfrm>
            <a:custGeom>
              <a:avLst/>
              <a:gdLst/>
              <a:ahLst/>
              <a:cxnLst/>
              <a:rect l="l" t="t" r="r" b="b"/>
              <a:pathLst>
                <a:path w="8877300" h="3314700">
                  <a:moveTo>
                    <a:pt x="0" y="3314700"/>
                  </a:moveTo>
                  <a:lnTo>
                    <a:pt x="8877300" y="3314700"/>
                  </a:lnTo>
                  <a:lnTo>
                    <a:pt x="8877300" y="0"/>
                  </a:lnTo>
                  <a:lnTo>
                    <a:pt x="0" y="0"/>
                  </a:lnTo>
                  <a:lnTo>
                    <a:pt x="0" y="331470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4775" y="3800475"/>
            <a:ext cx="8934450" cy="2714625"/>
            <a:chOff x="104775" y="3800475"/>
            <a:chExt cx="8934450" cy="2714625"/>
          </a:xfrm>
        </p:grpSpPr>
        <p:sp>
          <p:nvSpPr>
            <p:cNvPr id="6" name="object 6"/>
            <p:cNvSpPr/>
            <p:nvPr/>
          </p:nvSpPr>
          <p:spPr>
            <a:xfrm>
              <a:off x="142875" y="3838575"/>
              <a:ext cx="4438650" cy="2638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825" y="3819525"/>
              <a:ext cx="4476750" cy="2676525"/>
            </a:xfrm>
            <a:custGeom>
              <a:avLst/>
              <a:gdLst/>
              <a:ahLst/>
              <a:cxnLst/>
              <a:rect l="l" t="t" r="r" b="b"/>
              <a:pathLst>
                <a:path w="4476750" h="2676525">
                  <a:moveTo>
                    <a:pt x="0" y="2676525"/>
                  </a:moveTo>
                  <a:lnTo>
                    <a:pt x="4476750" y="2676525"/>
                  </a:lnTo>
                  <a:lnTo>
                    <a:pt x="4476750" y="0"/>
                  </a:lnTo>
                  <a:lnTo>
                    <a:pt x="0" y="0"/>
                  </a:lnTo>
                  <a:lnTo>
                    <a:pt x="0" y="267652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1525" y="3838575"/>
              <a:ext cx="4419600" cy="26384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62475" y="3819525"/>
              <a:ext cx="4457700" cy="2676525"/>
            </a:xfrm>
            <a:custGeom>
              <a:avLst/>
              <a:gdLst/>
              <a:ahLst/>
              <a:cxnLst/>
              <a:rect l="l" t="t" r="r" b="b"/>
              <a:pathLst>
                <a:path w="4457700" h="2676525">
                  <a:moveTo>
                    <a:pt x="0" y="2676525"/>
                  </a:moveTo>
                  <a:lnTo>
                    <a:pt x="4457700" y="2676525"/>
                  </a:lnTo>
                  <a:lnTo>
                    <a:pt x="4457700" y="0"/>
                  </a:lnTo>
                  <a:lnTo>
                    <a:pt x="0" y="0"/>
                  </a:lnTo>
                  <a:lnTo>
                    <a:pt x="0" y="26765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59" y="9461"/>
            <a:ext cx="8549005" cy="1071880"/>
            <a:chOff x="257159" y="9461"/>
            <a:chExt cx="8549005" cy="1071880"/>
          </a:xfrm>
        </p:grpSpPr>
        <p:sp>
          <p:nvSpPr>
            <p:cNvPr id="3" name="object 3"/>
            <p:cNvSpPr/>
            <p:nvPr/>
          </p:nvSpPr>
          <p:spPr>
            <a:xfrm>
              <a:off x="257159" y="47412"/>
              <a:ext cx="8548782" cy="862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14649" y="9461"/>
              <a:ext cx="3233801" cy="10715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" y="76200"/>
              <a:ext cx="8458200" cy="762000"/>
            </a:xfrm>
            <a:custGeom>
              <a:avLst/>
              <a:gdLst/>
              <a:ahLst/>
              <a:cxnLst/>
              <a:rect l="l" t="t" r="r" b="b"/>
              <a:pathLst>
                <a:path w="8458200" h="762000">
                  <a:moveTo>
                    <a:pt x="8458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8458200" y="762000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99" y="76200"/>
              <a:ext cx="8458200" cy="762000"/>
            </a:xfrm>
            <a:custGeom>
              <a:avLst/>
              <a:gdLst/>
              <a:ahLst/>
              <a:cxnLst/>
              <a:rect l="l" t="t" r="r" b="b"/>
              <a:pathLst>
                <a:path w="8458200" h="762000">
                  <a:moveTo>
                    <a:pt x="0" y="762000"/>
                  </a:moveTo>
                  <a:lnTo>
                    <a:pt x="8458200" y="7620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35705" y="122936"/>
            <a:ext cx="25933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30" dirty="0"/>
              <a:t>लेखक</a:t>
            </a:r>
            <a:r>
              <a:rPr sz="3600" spc="-80" dirty="0"/>
              <a:t> </a:t>
            </a:r>
            <a:r>
              <a:rPr sz="3600" spc="-15" dirty="0"/>
              <a:t>पररचय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304800" y="990600"/>
            <a:ext cx="8458200" cy="5715000"/>
          </a:xfrm>
          <a:custGeom>
            <a:avLst/>
            <a:gdLst/>
            <a:ahLst/>
            <a:cxnLst/>
            <a:rect l="l" t="t" r="r" b="b"/>
            <a:pathLst>
              <a:path w="8458200" h="5715000">
                <a:moveTo>
                  <a:pt x="8458200" y="0"/>
                </a:moveTo>
                <a:lnTo>
                  <a:pt x="0" y="0"/>
                </a:lnTo>
                <a:lnTo>
                  <a:pt x="0" y="5715000"/>
                </a:lnTo>
                <a:lnTo>
                  <a:pt x="8458200" y="5715000"/>
                </a:lnTo>
                <a:lnTo>
                  <a:pt x="84582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9557" y="996949"/>
            <a:ext cx="8565515" cy="4912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835" marR="132080" indent="-457834">
              <a:lnSpc>
                <a:spcPct val="100000"/>
              </a:lnSpc>
              <a:spcBef>
                <a:spcPts val="125"/>
              </a:spcBef>
              <a:buFont typeface="Wingdings"/>
              <a:buChar char=""/>
              <a:tabLst>
                <a:tab pos="584200" algn="l"/>
                <a:tab pos="584835" algn="l"/>
                <a:tab pos="1595120" algn="l"/>
                <a:tab pos="2748915" algn="l"/>
                <a:tab pos="3149600" algn="l"/>
                <a:tab pos="3559175" algn="l"/>
                <a:tab pos="4150360" algn="l"/>
                <a:tab pos="4217670" algn="l"/>
                <a:tab pos="5313680" algn="l"/>
                <a:tab pos="5647055" algn="l"/>
                <a:tab pos="6619875" algn="l"/>
                <a:tab pos="6953884" algn="l"/>
                <a:tab pos="7678420" algn="l"/>
                <a:tab pos="8012430" algn="l"/>
              </a:tabLst>
            </a:pPr>
            <a:r>
              <a:rPr sz="2000" b="1" spc="70" dirty="0">
                <a:solidFill>
                  <a:srgbClr val="8063A1"/>
                </a:solidFill>
                <a:latin typeface="FreeSans"/>
                <a:cs typeface="FreeSans"/>
              </a:rPr>
              <a:t>सीताराम	</a:t>
            </a:r>
            <a:r>
              <a:rPr sz="2000" b="1" spc="-15" dirty="0">
                <a:solidFill>
                  <a:srgbClr val="8063A1"/>
                </a:solidFill>
                <a:latin typeface="FreeSans"/>
                <a:cs typeface="FreeSans"/>
              </a:rPr>
              <a:t>सेकसररया	</a:t>
            </a:r>
            <a:r>
              <a:rPr sz="2000" b="1" spc="40" dirty="0">
                <a:solidFill>
                  <a:srgbClr val="8063A1"/>
                </a:solidFill>
                <a:latin typeface="FreeSans"/>
                <a:cs typeface="FreeSans"/>
              </a:rPr>
              <a:t>जी	</a:t>
            </a:r>
            <a:r>
              <a:rPr sz="2000" b="1" spc="-5" dirty="0">
                <a:solidFill>
                  <a:srgbClr val="8063A1"/>
                </a:solidFill>
                <a:latin typeface="FreeSans"/>
                <a:cs typeface="FreeSans"/>
              </a:rPr>
              <a:t>का	</a:t>
            </a:r>
            <a:r>
              <a:rPr sz="2000" b="1" spc="70" dirty="0">
                <a:solidFill>
                  <a:srgbClr val="8063A1"/>
                </a:solidFill>
                <a:latin typeface="FreeSans"/>
                <a:cs typeface="FreeSans"/>
              </a:rPr>
              <a:t>जन्म		</a:t>
            </a:r>
            <a:r>
              <a:rPr sz="2000" b="1" spc="-10" dirty="0">
                <a:solidFill>
                  <a:srgbClr val="8063A1"/>
                </a:solidFill>
                <a:latin typeface="FreeSans"/>
                <a:cs typeface="FreeSans"/>
              </a:rPr>
              <a:t>राजस्थान	</a:t>
            </a:r>
            <a:r>
              <a:rPr sz="2000" b="1" spc="-229" dirty="0">
                <a:solidFill>
                  <a:srgbClr val="8063A1"/>
                </a:solidFill>
                <a:latin typeface="FreeSans"/>
                <a:cs typeface="FreeSans"/>
              </a:rPr>
              <a:t>के	</a:t>
            </a:r>
            <a:r>
              <a:rPr sz="2000" b="1" spc="100" dirty="0">
                <a:solidFill>
                  <a:srgbClr val="8063A1"/>
                </a:solidFill>
                <a:latin typeface="FreeSans"/>
                <a:cs typeface="FreeSans"/>
              </a:rPr>
              <a:t>नवलगढ़	</a:t>
            </a:r>
            <a:r>
              <a:rPr sz="2000" b="1" spc="85" dirty="0">
                <a:solidFill>
                  <a:srgbClr val="8063A1"/>
                </a:solidFill>
                <a:latin typeface="FreeSans"/>
                <a:cs typeface="FreeSans"/>
              </a:rPr>
              <a:t>में	</a:t>
            </a:r>
            <a:r>
              <a:rPr sz="2000" b="1" spc="50" dirty="0">
                <a:solidFill>
                  <a:srgbClr val="8063A1"/>
                </a:solidFill>
                <a:latin typeface="Noto Sans Devanagari"/>
                <a:cs typeface="Noto Sans Devanagari"/>
              </a:rPr>
              <a:t>1892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में	</a:t>
            </a:r>
            <a:r>
              <a:rPr sz="2000" b="1" spc="60" dirty="0">
                <a:solidFill>
                  <a:srgbClr val="8063A1"/>
                </a:solidFill>
                <a:latin typeface="FreeSans"/>
                <a:cs typeface="FreeSans"/>
              </a:rPr>
              <a:t>ह</a:t>
            </a:r>
            <a:r>
              <a:rPr sz="3000" b="1" spc="89" baseline="-11111" dirty="0">
                <a:solidFill>
                  <a:srgbClr val="8063A1"/>
                </a:solidFill>
                <a:latin typeface="FreeSans"/>
                <a:cs typeface="FreeSans"/>
              </a:rPr>
              <a:t>ु</a:t>
            </a:r>
            <a:r>
              <a:rPr sz="2000" b="1" spc="60" dirty="0">
                <a:solidFill>
                  <a:srgbClr val="8063A1"/>
                </a:solidFill>
                <a:latin typeface="FreeSans"/>
                <a:cs typeface="FreeSans"/>
              </a:rPr>
              <a:t>आ  </a:t>
            </a:r>
            <a:r>
              <a:rPr sz="2000" b="1" spc="30" dirty="0">
                <a:solidFill>
                  <a:srgbClr val="8063A1"/>
                </a:solidFill>
                <a:latin typeface="FreeSans"/>
                <a:cs typeface="FreeSans"/>
              </a:rPr>
              <a:t>परंत</a:t>
            </a:r>
            <a:r>
              <a:rPr sz="3000" b="1" spc="44" baseline="-4166" dirty="0">
                <a:solidFill>
                  <a:srgbClr val="8063A1"/>
                </a:solidFill>
                <a:latin typeface="FreeSans"/>
                <a:cs typeface="FreeSans"/>
              </a:rPr>
              <a:t>ु  </a:t>
            </a:r>
            <a:r>
              <a:rPr sz="2000" b="1" spc="55" dirty="0">
                <a:solidFill>
                  <a:srgbClr val="8063A1"/>
                </a:solidFill>
                <a:latin typeface="FreeSans"/>
                <a:cs typeface="FreeSans"/>
              </a:rPr>
              <a:t>अधिकांश  </a:t>
            </a:r>
            <a:r>
              <a:rPr sz="2000" b="1" spc="90" dirty="0">
                <a:solidFill>
                  <a:srgbClr val="8063A1"/>
                </a:solidFill>
                <a:latin typeface="FreeSans"/>
                <a:cs typeface="FreeSans"/>
              </a:rPr>
              <a:t>जीवन</a:t>
            </a:r>
            <a:r>
              <a:rPr sz="2000" b="1" spc="1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150" dirty="0">
                <a:solidFill>
                  <a:srgbClr val="8063A1"/>
                </a:solidFill>
                <a:latin typeface="FreeSans"/>
                <a:cs typeface="FreeSans"/>
              </a:rPr>
              <a:t>कलकत्ता </a:t>
            </a:r>
            <a:r>
              <a:rPr sz="2000" b="1" spc="-2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85" dirty="0">
                <a:solidFill>
                  <a:srgbClr val="8063A1"/>
                </a:solidFill>
                <a:latin typeface="FreeSans"/>
                <a:cs typeface="FreeSans"/>
              </a:rPr>
              <a:t>में	</a:t>
            </a:r>
            <a:r>
              <a:rPr sz="2000" b="1" spc="-50" dirty="0">
                <a:solidFill>
                  <a:srgbClr val="8063A1"/>
                </a:solidFill>
                <a:latin typeface="FreeSans"/>
                <a:cs typeface="FreeSans"/>
              </a:rPr>
              <a:t>बीता।</a:t>
            </a:r>
            <a:endParaRPr sz="2000">
              <a:latin typeface="FreeSans"/>
              <a:cs typeface="FreeSans"/>
            </a:endParaRPr>
          </a:p>
          <a:p>
            <a:pPr marL="584835" marR="140970" indent="-457834">
              <a:lnSpc>
                <a:spcPct val="100000"/>
              </a:lnSpc>
              <a:spcBef>
                <a:spcPts val="2410"/>
              </a:spcBef>
              <a:buFont typeface="Wingdings"/>
              <a:buChar char=""/>
              <a:tabLst>
                <a:tab pos="584200" algn="l"/>
                <a:tab pos="584835" algn="l"/>
                <a:tab pos="946785" algn="l"/>
                <a:tab pos="1814830" algn="l"/>
                <a:tab pos="2176780" algn="l"/>
                <a:tab pos="2519680" algn="l"/>
                <a:tab pos="2701290" algn="l"/>
                <a:tab pos="3254375" algn="l"/>
                <a:tab pos="3635375" algn="l"/>
                <a:tab pos="4770120" algn="l"/>
                <a:tab pos="5514340" algn="l"/>
                <a:tab pos="6800850" algn="l"/>
                <a:tab pos="8031480" algn="l"/>
              </a:tabLst>
            </a:pPr>
            <a:r>
              <a:rPr sz="2000" b="1" spc="155" dirty="0">
                <a:solidFill>
                  <a:srgbClr val="8063A1"/>
                </a:solidFill>
                <a:latin typeface="FreeSans"/>
                <a:cs typeface="FreeSans"/>
              </a:rPr>
              <a:t>य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े	</a:t>
            </a:r>
            <a:r>
              <a:rPr sz="2000" b="1" spc="-5" dirty="0">
                <a:solidFill>
                  <a:srgbClr val="8063A1"/>
                </a:solidFill>
                <a:latin typeface="FreeSans"/>
                <a:cs typeface="FreeSans"/>
              </a:rPr>
              <a:t>व्</a:t>
            </a:r>
            <a:r>
              <a:rPr sz="2000" b="1" spc="-20" dirty="0">
                <a:solidFill>
                  <a:srgbClr val="8063A1"/>
                </a:solidFill>
                <a:latin typeface="FreeSans"/>
                <a:cs typeface="FreeSans"/>
              </a:rPr>
              <a:t>य</a:t>
            </a:r>
            <a:r>
              <a:rPr sz="2000" b="1" spc="55" dirty="0">
                <a:solidFill>
                  <a:srgbClr val="8063A1"/>
                </a:solidFill>
                <a:latin typeface="FreeSans"/>
                <a:cs typeface="FreeSans"/>
              </a:rPr>
              <a:t>ा</a:t>
            </a:r>
            <a:r>
              <a:rPr sz="2000" b="1" spc="95" dirty="0">
                <a:solidFill>
                  <a:srgbClr val="8063A1"/>
                </a:solidFill>
                <a:latin typeface="FreeSans"/>
                <a:cs typeface="FreeSans"/>
              </a:rPr>
              <a:t>प</a:t>
            </a:r>
            <a:r>
              <a:rPr sz="2000" b="1" spc="-85" dirty="0">
                <a:solidFill>
                  <a:srgbClr val="8063A1"/>
                </a:solidFill>
                <a:latin typeface="FreeSans"/>
                <a:cs typeface="FreeSans"/>
              </a:rPr>
              <a:t>ा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र	</a:t>
            </a:r>
            <a:r>
              <a:rPr sz="2000" b="1" spc="5" dirty="0">
                <a:solidFill>
                  <a:srgbClr val="8063A1"/>
                </a:solidFill>
                <a:latin typeface="FreeSans"/>
                <a:cs typeface="FreeSans"/>
              </a:rPr>
              <a:t>स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े	</a:t>
            </a:r>
            <a:r>
              <a:rPr sz="2000" b="1" spc="90" dirty="0">
                <a:solidFill>
                  <a:srgbClr val="8063A1"/>
                </a:solidFill>
                <a:latin typeface="FreeSans"/>
                <a:cs typeface="FreeSans"/>
              </a:rPr>
              <a:t>ज</a:t>
            </a:r>
            <a:r>
              <a:rPr sz="2000" b="1" spc="-1310" dirty="0">
                <a:solidFill>
                  <a:srgbClr val="8063A1"/>
                </a:solidFill>
                <a:latin typeface="FreeSans"/>
                <a:cs typeface="FreeSans"/>
              </a:rPr>
              <a:t>ड</a:t>
            </a:r>
            <a:r>
              <a:rPr sz="3000" b="1" baseline="-4166" dirty="0">
                <a:solidFill>
                  <a:srgbClr val="8063A1"/>
                </a:solidFill>
                <a:latin typeface="FreeSans"/>
                <a:cs typeface="FreeSans"/>
              </a:rPr>
              <a:t>ु	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े	</a:t>
            </a:r>
            <a:r>
              <a:rPr sz="2000" b="1" spc="65" dirty="0">
                <a:solidFill>
                  <a:srgbClr val="8063A1"/>
                </a:solidFill>
                <a:latin typeface="FreeSans"/>
                <a:cs typeface="FreeSans"/>
              </a:rPr>
              <a:t>ह</a:t>
            </a:r>
            <a:r>
              <a:rPr sz="2000" b="1" spc="45" dirty="0">
                <a:solidFill>
                  <a:srgbClr val="8063A1"/>
                </a:solidFill>
                <a:latin typeface="FreeSans"/>
                <a:cs typeface="FreeSans"/>
              </a:rPr>
              <a:t>ो</a:t>
            </a:r>
            <a:r>
              <a:rPr sz="2000" b="1" spc="75" dirty="0">
                <a:solidFill>
                  <a:srgbClr val="8063A1"/>
                </a:solidFill>
                <a:latin typeface="FreeSans"/>
                <a:cs typeface="FreeSans"/>
              </a:rPr>
              <a:t>न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े	</a:t>
            </a:r>
            <a:r>
              <a:rPr sz="2000" b="1" spc="-459" dirty="0">
                <a:solidFill>
                  <a:srgbClr val="8063A1"/>
                </a:solidFill>
                <a:latin typeface="FreeSans"/>
                <a:cs typeface="FreeSans"/>
              </a:rPr>
              <a:t>क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े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स</a:t>
            </a:r>
            <a:r>
              <a:rPr sz="2000" b="1" spc="5" dirty="0">
                <a:solidFill>
                  <a:srgbClr val="8063A1"/>
                </a:solidFill>
                <a:latin typeface="FreeSans"/>
                <a:cs typeface="FreeSans"/>
              </a:rPr>
              <a:t>ा</a:t>
            </a:r>
            <a:r>
              <a:rPr sz="2000" b="1" spc="10" dirty="0">
                <a:solidFill>
                  <a:srgbClr val="8063A1"/>
                </a:solidFill>
                <a:latin typeface="FreeSans"/>
                <a:cs typeface="FreeSans"/>
              </a:rPr>
              <a:t>थ</a:t>
            </a:r>
            <a:r>
              <a:rPr sz="2000" b="1" spc="-135" dirty="0">
                <a:solidFill>
                  <a:srgbClr val="8063A1"/>
                </a:solidFill>
                <a:latin typeface="Noto Sans Devanagari"/>
                <a:cs typeface="Noto Sans Devanagari"/>
              </a:rPr>
              <a:t>-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स</a:t>
            </a:r>
            <a:r>
              <a:rPr sz="2000" b="1" spc="10" dirty="0">
                <a:solidFill>
                  <a:srgbClr val="8063A1"/>
                </a:solidFill>
                <a:latin typeface="FreeSans"/>
                <a:cs typeface="FreeSans"/>
              </a:rPr>
              <a:t>ाथ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	</a:t>
            </a:r>
            <a:r>
              <a:rPr sz="2000" b="1" spc="100" dirty="0">
                <a:solidFill>
                  <a:srgbClr val="8063A1"/>
                </a:solidFill>
                <a:latin typeface="FreeSans"/>
                <a:cs typeface="FreeSans"/>
              </a:rPr>
              <a:t>अ</a:t>
            </a:r>
            <a:r>
              <a:rPr sz="2000" b="1" spc="130" dirty="0">
                <a:solidFill>
                  <a:srgbClr val="8063A1"/>
                </a:solidFill>
                <a:latin typeface="FreeSans"/>
                <a:cs typeface="FreeSans"/>
              </a:rPr>
              <a:t>न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ेक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स</a:t>
            </a:r>
            <a:r>
              <a:rPr sz="2000" b="1" spc="-145" dirty="0">
                <a:solidFill>
                  <a:srgbClr val="8063A1"/>
                </a:solidFill>
                <a:latin typeface="FreeSans"/>
                <a:cs typeface="FreeSans"/>
              </a:rPr>
              <a:t>ा</a:t>
            </a:r>
            <a:r>
              <a:rPr sz="2000" b="1" spc="-325" dirty="0">
                <a:solidFill>
                  <a:srgbClr val="8063A1"/>
                </a:solidFill>
                <a:latin typeface="FreeSans"/>
                <a:cs typeface="FreeSans"/>
              </a:rPr>
              <a:t>ह</a:t>
            </a:r>
            <a:r>
              <a:rPr sz="2000" b="1" spc="65" dirty="0">
                <a:solidFill>
                  <a:srgbClr val="8063A1"/>
                </a:solidFill>
                <a:latin typeface="FreeSans"/>
                <a:cs typeface="FreeSans"/>
              </a:rPr>
              <a:t>ह</a:t>
            </a:r>
            <a:r>
              <a:rPr sz="2000" b="1" spc="-575" dirty="0">
                <a:solidFill>
                  <a:srgbClr val="8063A1"/>
                </a:solidFill>
                <a:latin typeface="FreeSans"/>
                <a:cs typeface="FreeSans"/>
              </a:rPr>
              <a:t>त</a:t>
            </a:r>
            <a:r>
              <a:rPr sz="2000" b="1" spc="-35" dirty="0">
                <a:solidFill>
                  <a:srgbClr val="8063A1"/>
                </a:solidFill>
                <a:latin typeface="FreeSans"/>
                <a:cs typeface="FreeSans"/>
              </a:rPr>
              <a:t>्</a:t>
            </a:r>
            <a:r>
              <a:rPr sz="2000" b="1" spc="-300" dirty="0">
                <a:solidFill>
                  <a:srgbClr val="8063A1"/>
                </a:solidFill>
                <a:latin typeface="FreeSans"/>
                <a:cs typeface="FreeSans"/>
              </a:rPr>
              <a:t>य</a:t>
            </a:r>
            <a:r>
              <a:rPr sz="2000" b="1" spc="155" dirty="0">
                <a:solidFill>
                  <a:srgbClr val="8063A1"/>
                </a:solidFill>
                <a:latin typeface="FreeSans"/>
                <a:cs typeface="FreeSans"/>
              </a:rPr>
              <a:t>य</a:t>
            </a:r>
            <a:r>
              <a:rPr sz="2000" b="1" spc="5" dirty="0">
                <a:solidFill>
                  <a:srgbClr val="8063A1"/>
                </a:solidFill>
                <a:latin typeface="FreeSans"/>
                <a:cs typeface="FreeSans"/>
              </a:rPr>
              <a:t>क</a:t>
            </a:r>
            <a:r>
              <a:rPr sz="2000" b="1" dirty="0">
                <a:solidFill>
                  <a:srgbClr val="8063A1"/>
                </a:solidFill>
                <a:latin typeface="Noto Sans Devanagari"/>
                <a:cs typeface="Noto Sans Devanagari"/>
              </a:rPr>
              <a:t>,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स</a:t>
            </a:r>
            <a:r>
              <a:rPr sz="2000" b="1" spc="-270" dirty="0">
                <a:solidFill>
                  <a:srgbClr val="8063A1"/>
                </a:solidFill>
                <a:latin typeface="FreeSans"/>
                <a:cs typeface="FreeSans"/>
              </a:rPr>
              <a:t>ाा</a:t>
            </a:r>
            <a:r>
              <a:rPr sz="2000" b="1" spc="-5" dirty="0">
                <a:solidFill>
                  <a:srgbClr val="8063A1"/>
                </a:solidFill>
                <a:latin typeface="FreeSans"/>
                <a:cs typeface="FreeSans"/>
              </a:rPr>
              <a:t>ँ</a:t>
            </a:r>
            <a:r>
              <a:rPr sz="2000" b="1" spc="-250" dirty="0">
                <a:solidFill>
                  <a:srgbClr val="8063A1"/>
                </a:solidFill>
                <a:latin typeface="FreeSans"/>
                <a:cs typeface="FreeSans"/>
              </a:rPr>
              <a:t>स</a:t>
            </a:r>
            <a:r>
              <a:rPr sz="2000" b="1" spc="-40" dirty="0">
                <a:solidFill>
                  <a:srgbClr val="8063A1"/>
                </a:solidFill>
                <a:latin typeface="FreeSans"/>
                <a:cs typeface="FreeSans"/>
              </a:rPr>
              <a:t>्</a:t>
            </a:r>
            <a:r>
              <a:rPr sz="2000" b="1" spc="-385" dirty="0">
                <a:solidFill>
                  <a:srgbClr val="8063A1"/>
                </a:solidFill>
                <a:latin typeface="FreeSans"/>
                <a:cs typeface="FreeSans"/>
              </a:rPr>
              <a:t>क</a:t>
            </a:r>
            <a:r>
              <a:rPr sz="3000" b="1" baseline="-6944" dirty="0">
                <a:solidFill>
                  <a:srgbClr val="8063A1"/>
                </a:solidFill>
                <a:latin typeface="FreeSans"/>
                <a:cs typeface="FreeSans"/>
              </a:rPr>
              <a:t>ृ</a:t>
            </a:r>
            <a:r>
              <a:rPr sz="3000" b="1" spc="-277" baseline="-6944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610" dirty="0">
                <a:solidFill>
                  <a:srgbClr val="8063A1"/>
                </a:solidFill>
                <a:latin typeface="FreeSans"/>
                <a:cs typeface="FreeSans"/>
              </a:rPr>
              <a:t>त</a:t>
            </a:r>
            <a:r>
              <a:rPr sz="2000" b="1" spc="140" dirty="0">
                <a:solidFill>
                  <a:srgbClr val="8063A1"/>
                </a:solidFill>
                <a:latin typeface="FreeSans"/>
                <a:cs typeface="FreeSans"/>
              </a:rPr>
              <a:t>त</a:t>
            </a:r>
            <a:r>
              <a:rPr sz="2000" b="1" spc="5" dirty="0">
                <a:solidFill>
                  <a:srgbClr val="8063A1"/>
                </a:solidFill>
                <a:latin typeface="FreeSans"/>
                <a:cs typeface="FreeSans"/>
              </a:rPr>
              <a:t>क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	</a:t>
            </a:r>
            <a:r>
              <a:rPr sz="2000" b="1" spc="65" dirty="0">
                <a:solidFill>
                  <a:srgbClr val="8063A1"/>
                </a:solidFill>
                <a:latin typeface="FreeSans"/>
                <a:cs typeface="FreeSans"/>
              </a:rPr>
              <a:t>और  </a:t>
            </a:r>
            <a:r>
              <a:rPr sz="2000" b="1" spc="35" dirty="0">
                <a:solidFill>
                  <a:srgbClr val="8063A1"/>
                </a:solidFill>
                <a:latin typeface="FreeSans"/>
                <a:cs typeface="FreeSans"/>
              </a:rPr>
              <a:t>नारी </a:t>
            </a:r>
            <a:r>
              <a:rPr sz="2000" b="1" spc="-229" dirty="0">
                <a:solidFill>
                  <a:srgbClr val="8063A1"/>
                </a:solidFill>
                <a:latin typeface="FreeSans"/>
                <a:cs typeface="FreeSans"/>
              </a:rPr>
              <a:t>शशक्षण</a:t>
            </a:r>
            <a:r>
              <a:rPr sz="2000" b="1" spc="9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संस्थाओं </a:t>
            </a:r>
            <a:r>
              <a:rPr sz="2000" b="1" spc="-229" dirty="0">
                <a:solidFill>
                  <a:srgbClr val="8063A1"/>
                </a:solidFill>
                <a:latin typeface="FreeSans"/>
                <a:cs typeface="FreeSans"/>
              </a:rPr>
              <a:t>के  </a:t>
            </a:r>
            <a:r>
              <a:rPr sz="2000" b="1" spc="-110" dirty="0">
                <a:solidFill>
                  <a:srgbClr val="8063A1"/>
                </a:solidFill>
                <a:latin typeface="FreeSans"/>
                <a:cs typeface="FreeSans"/>
              </a:rPr>
              <a:t>प्रेरक</a:t>
            </a:r>
            <a:r>
              <a:rPr sz="2000" b="1" spc="-110" dirty="0">
                <a:solidFill>
                  <a:srgbClr val="8063A1"/>
                </a:solidFill>
                <a:latin typeface="Noto Sans Devanagari"/>
                <a:cs typeface="Noto Sans Devanagari"/>
              </a:rPr>
              <a:t>, </a:t>
            </a:r>
            <a:r>
              <a:rPr sz="2000" b="1" spc="-10" dirty="0">
                <a:solidFill>
                  <a:srgbClr val="8063A1"/>
                </a:solidFill>
                <a:latin typeface="FreeSans"/>
                <a:cs typeface="FreeSans"/>
              </a:rPr>
              <a:t>संस्थापक </a:t>
            </a:r>
            <a:r>
              <a:rPr sz="2000" b="1" spc="120" dirty="0">
                <a:solidFill>
                  <a:srgbClr val="8063A1"/>
                </a:solidFill>
                <a:latin typeface="FreeSans"/>
                <a:cs typeface="FreeSans"/>
              </a:rPr>
              <a:t>और </a:t>
            </a:r>
            <a:r>
              <a:rPr sz="2000" b="1" spc="30" dirty="0">
                <a:solidFill>
                  <a:srgbClr val="8063A1"/>
                </a:solidFill>
                <a:latin typeface="FreeSans"/>
                <a:cs typeface="FreeSans"/>
              </a:rPr>
              <a:t>संचालक</a:t>
            </a:r>
            <a:r>
              <a:rPr sz="2000" b="1" spc="-16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145" dirty="0">
                <a:solidFill>
                  <a:srgbClr val="8063A1"/>
                </a:solidFill>
                <a:latin typeface="FreeSans"/>
                <a:cs typeface="FreeSans"/>
              </a:rPr>
              <a:t>रहे।</a:t>
            </a:r>
            <a:endParaRPr sz="2000">
              <a:latin typeface="FreeSans"/>
              <a:cs typeface="FreeSans"/>
            </a:endParaRPr>
          </a:p>
          <a:p>
            <a:pPr marL="584835" indent="-457834">
              <a:lnSpc>
                <a:spcPct val="100000"/>
              </a:lnSpc>
              <a:spcBef>
                <a:spcPts val="2405"/>
              </a:spcBef>
              <a:buFont typeface="Wingdings"/>
              <a:buChar char=""/>
              <a:tabLst>
                <a:tab pos="584200" algn="l"/>
                <a:tab pos="584835" algn="l"/>
                <a:tab pos="1490345" algn="l"/>
                <a:tab pos="2119630" algn="l"/>
                <a:tab pos="2462530" algn="l"/>
                <a:tab pos="3540125" algn="l"/>
                <a:tab pos="3959860" algn="l"/>
                <a:tab pos="4264660" algn="l"/>
                <a:tab pos="5256530" algn="l"/>
                <a:tab pos="6009640" algn="l"/>
                <a:tab pos="6343650" algn="l"/>
                <a:tab pos="6686550" algn="l"/>
                <a:tab pos="6934834" algn="l"/>
                <a:tab pos="7468234" algn="l"/>
                <a:tab pos="8050530" algn="l"/>
              </a:tabLst>
            </a:pPr>
            <a:r>
              <a:rPr sz="2000" b="1" spc="75" dirty="0">
                <a:solidFill>
                  <a:srgbClr val="8063A1"/>
                </a:solidFill>
                <a:latin typeface="FreeSans"/>
                <a:cs typeface="FreeSans"/>
              </a:rPr>
              <a:t>महायमा	</a:t>
            </a:r>
            <a:r>
              <a:rPr sz="2000" b="1" spc="105" dirty="0">
                <a:solidFill>
                  <a:srgbClr val="8063A1"/>
                </a:solidFill>
                <a:latin typeface="FreeSans"/>
                <a:cs typeface="FreeSans"/>
              </a:rPr>
              <a:t>गााँिी	</a:t>
            </a:r>
            <a:r>
              <a:rPr sz="2000" b="1" spc="-229" dirty="0">
                <a:solidFill>
                  <a:srgbClr val="8063A1"/>
                </a:solidFill>
                <a:latin typeface="FreeSans"/>
                <a:cs typeface="FreeSans"/>
              </a:rPr>
              <a:t>के	</a:t>
            </a:r>
            <a:r>
              <a:rPr sz="2000" b="1" spc="90" dirty="0">
                <a:solidFill>
                  <a:srgbClr val="8063A1"/>
                </a:solidFill>
                <a:latin typeface="FreeSans"/>
                <a:cs typeface="FreeSans"/>
              </a:rPr>
              <a:t>आह्वाहन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पर	</a:t>
            </a:r>
            <a:r>
              <a:rPr sz="2000" b="1" spc="75" dirty="0">
                <a:solidFill>
                  <a:srgbClr val="8063A1"/>
                </a:solidFill>
                <a:latin typeface="FreeSans"/>
                <a:cs typeface="FreeSans"/>
              </a:rPr>
              <a:t>ये	</a:t>
            </a:r>
            <a:r>
              <a:rPr sz="2000" b="1" spc="-90" dirty="0">
                <a:solidFill>
                  <a:srgbClr val="8063A1"/>
                </a:solidFill>
                <a:latin typeface="FreeSans"/>
                <a:cs typeface="FreeSans"/>
              </a:rPr>
              <a:t>स्वतंत्रता	</a:t>
            </a:r>
            <a:r>
              <a:rPr sz="2000" b="1" spc="-55" dirty="0">
                <a:solidFill>
                  <a:srgbClr val="8063A1"/>
                </a:solidFill>
                <a:latin typeface="FreeSans"/>
                <a:cs typeface="FreeSans"/>
              </a:rPr>
              <a:t>संग्राम	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से	</a:t>
            </a:r>
            <a:r>
              <a:rPr sz="2000" b="1" spc="-409" dirty="0">
                <a:solidFill>
                  <a:srgbClr val="8063A1"/>
                </a:solidFill>
                <a:latin typeface="FreeSans"/>
                <a:cs typeface="FreeSans"/>
              </a:rPr>
              <a:t>जड</a:t>
            </a:r>
            <a:r>
              <a:rPr sz="3000" b="1" spc="-615" baseline="-4166" dirty="0">
                <a:solidFill>
                  <a:srgbClr val="8063A1"/>
                </a:solidFill>
                <a:latin typeface="FreeSans"/>
                <a:cs typeface="FreeSans"/>
              </a:rPr>
              <a:t>ु	</a:t>
            </a:r>
            <a:r>
              <a:rPr sz="2000" b="1" spc="-465" dirty="0">
                <a:solidFill>
                  <a:srgbClr val="8063A1"/>
                </a:solidFill>
                <a:latin typeface="FreeSans"/>
                <a:cs typeface="FreeSans"/>
              </a:rPr>
              <a:t>े।	</a:t>
            </a:r>
            <a:r>
              <a:rPr sz="2000" b="1" spc="-229" dirty="0">
                <a:solidFill>
                  <a:srgbClr val="8063A1"/>
                </a:solidFill>
                <a:latin typeface="FreeSans"/>
                <a:cs typeface="FreeSans"/>
              </a:rPr>
              <a:t>क</a:t>
            </a:r>
            <a:r>
              <a:rPr sz="3000" b="1" spc="-345" baseline="-4166" dirty="0">
                <a:solidFill>
                  <a:srgbClr val="8063A1"/>
                </a:solidFill>
                <a:latin typeface="FreeSans"/>
                <a:cs typeface="FreeSans"/>
              </a:rPr>
              <a:t>ु</a:t>
            </a:r>
            <a:r>
              <a:rPr sz="3000" b="1" spc="-270" baseline="-4166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215" dirty="0">
                <a:solidFill>
                  <a:srgbClr val="8063A1"/>
                </a:solidFill>
                <a:latin typeface="FreeSans"/>
                <a:cs typeface="FreeSans"/>
              </a:rPr>
              <a:t>छ	</a:t>
            </a:r>
            <a:r>
              <a:rPr sz="2000" b="1" spc="30" dirty="0">
                <a:solidFill>
                  <a:srgbClr val="8063A1"/>
                </a:solidFill>
                <a:latin typeface="FreeSans"/>
                <a:cs typeface="FreeSans"/>
              </a:rPr>
              <a:t>साल	</a:t>
            </a:r>
            <a:r>
              <a:rPr sz="2000" b="1" spc="75" dirty="0">
                <a:solidFill>
                  <a:srgbClr val="8063A1"/>
                </a:solidFill>
                <a:latin typeface="FreeSans"/>
                <a:cs typeface="FreeSans"/>
              </a:rPr>
              <a:t>तक</a:t>
            </a:r>
            <a:endParaRPr sz="2000">
              <a:latin typeface="FreeSans"/>
              <a:cs typeface="FreeSans"/>
            </a:endParaRPr>
          </a:p>
          <a:p>
            <a:pPr marR="3590925" algn="ctr">
              <a:lnSpc>
                <a:spcPct val="100000"/>
              </a:lnSpc>
              <a:spcBef>
                <a:spcPts val="5"/>
              </a:spcBef>
              <a:tabLst>
                <a:tab pos="1105535" algn="l"/>
                <a:tab pos="2517140" algn="l"/>
              </a:tabLst>
            </a:pPr>
            <a:r>
              <a:rPr sz="2000" b="1" spc="75" dirty="0">
                <a:solidFill>
                  <a:srgbClr val="8063A1"/>
                </a:solidFill>
                <a:latin typeface="FreeSans"/>
                <a:cs typeface="FreeSans"/>
              </a:rPr>
              <a:t>ये</a:t>
            </a:r>
            <a:r>
              <a:rPr sz="2000" b="1" spc="400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100" dirty="0">
                <a:solidFill>
                  <a:srgbClr val="8063A1"/>
                </a:solidFill>
                <a:latin typeface="FreeSans"/>
                <a:cs typeface="FreeSans"/>
              </a:rPr>
              <a:t>आजाद	</a:t>
            </a:r>
            <a:r>
              <a:rPr sz="2000" b="1" spc="-225" dirty="0">
                <a:solidFill>
                  <a:srgbClr val="8063A1"/>
                </a:solidFill>
                <a:latin typeface="FreeSans"/>
                <a:cs typeface="FreeSans"/>
              </a:rPr>
              <a:t>हहंद   </a:t>
            </a:r>
            <a:r>
              <a:rPr sz="2000" b="1" spc="-21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145" dirty="0">
                <a:solidFill>
                  <a:srgbClr val="8063A1"/>
                </a:solidFill>
                <a:latin typeface="FreeSans"/>
                <a:cs typeface="FreeSans"/>
              </a:rPr>
              <a:t>फ़ौज  </a:t>
            </a:r>
            <a:r>
              <a:rPr sz="2000" b="1" spc="-10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229" dirty="0">
                <a:solidFill>
                  <a:srgbClr val="8063A1"/>
                </a:solidFill>
                <a:latin typeface="FreeSans"/>
                <a:cs typeface="FreeSans"/>
              </a:rPr>
              <a:t>के	</a:t>
            </a:r>
            <a:r>
              <a:rPr sz="2000" b="1" spc="-125" dirty="0">
                <a:solidFill>
                  <a:srgbClr val="8063A1"/>
                </a:solidFill>
                <a:latin typeface="FreeSans"/>
                <a:cs typeface="FreeSans"/>
              </a:rPr>
              <a:t>मंत्री </a:t>
            </a:r>
            <a:r>
              <a:rPr sz="2000" b="1" spc="125" dirty="0">
                <a:solidFill>
                  <a:srgbClr val="8063A1"/>
                </a:solidFill>
                <a:latin typeface="FreeSans"/>
                <a:cs typeface="FreeSans"/>
              </a:rPr>
              <a:t>भी</a:t>
            </a:r>
            <a:r>
              <a:rPr sz="2000" b="1" spc="57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145" dirty="0">
                <a:solidFill>
                  <a:srgbClr val="8063A1"/>
                </a:solidFill>
                <a:latin typeface="FreeSans"/>
                <a:cs typeface="FreeSans"/>
              </a:rPr>
              <a:t>रहे।</a:t>
            </a:r>
            <a:endParaRPr sz="2000">
              <a:latin typeface="FreeSans"/>
              <a:cs typeface="FreeSans"/>
            </a:endParaRPr>
          </a:p>
          <a:p>
            <a:pPr marL="457200" marR="3590290" indent="-457200">
              <a:lnSpc>
                <a:spcPct val="100000"/>
              </a:lnSpc>
              <a:spcBef>
                <a:spcPts val="2405"/>
              </a:spcBef>
              <a:buFont typeface="Wingdings"/>
              <a:buChar char=""/>
              <a:tabLst>
                <a:tab pos="457200" algn="l"/>
                <a:tab pos="584835" algn="l"/>
              </a:tabLst>
            </a:pPr>
            <a:r>
              <a:rPr sz="2000" b="1" spc="15" dirty="0">
                <a:solidFill>
                  <a:srgbClr val="8063A1"/>
                </a:solidFill>
                <a:latin typeface="FreeSans"/>
                <a:cs typeface="FreeSans"/>
              </a:rPr>
              <a:t>इन्होंने </a:t>
            </a:r>
            <a:r>
              <a:rPr sz="2000" b="1" spc="5" dirty="0">
                <a:solidFill>
                  <a:srgbClr val="8063A1"/>
                </a:solidFill>
                <a:latin typeface="FreeSans"/>
                <a:cs typeface="FreeSans"/>
              </a:rPr>
              <a:t>स्वाध्याय 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से </a:t>
            </a:r>
            <a:r>
              <a:rPr sz="2000" b="1" spc="55" dirty="0">
                <a:solidFill>
                  <a:srgbClr val="8063A1"/>
                </a:solidFill>
                <a:latin typeface="FreeSans"/>
                <a:cs typeface="FreeSans"/>
              </a:rPr>
              <a:t>पढ़ना</a:t>
            </a:r>
            <a:r>
              <a:rPr sz="2000" b="1" spc="-135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80" dirty="0">
                <a:solidFill>
                  <a:srgbClr val="8063A1"/>
                </a:solidFill>
                <a:latin typeface="FreeSans"/>
                <a:cs typeface="FreeSans"/>
              </a:rPr>
              <a:t>शलखना</a:t>
            </a:r>
            <a:r>
              <a:rPr sz="2000" b="1" spc="-80" dirty="0">
                <a:solidFill>
                  <a:srgbClr val="8063A1"/>
                </a:solidFill>
                <a:latin typeface="Noto Sans Devanagari"/>
                <a:cs typeface="Noto Sans Devanagari"/>
              </a:rPr>
              <a:t>-</a:t>
            </a:r>
            <a:r>
              <a:rPr sz="2000" b="1" spc="-80" dirty="0">
                <a:solidFill>
                  <a:srgbClr val="8063A1"/>
                </a:solidFill>
                <a:latin typeface="FreeSans"/>
                <a:cs typeface="FreeSans"/>
              </a:rPr>
              <a:t>सीखा।</a:t>
            </a:r>
            <a:endParaRPr sz="2000">
              <a:latin typeface="FreeSans"/>
              <a:cs typeface="FreeSans"/>
            </a:endParaRPr>
          </a:p>
          <a:p>
            <a:pPr marL="584835" indent="-457834">
              <a:lnSpc>
                <a:spcPct val="100000"/>
              </a:lnSpc>
              <a:spcBef>
                <a:spcPts val="2410"/>
              </a:spcBef>
              <a:buFont typeface="Wingdings"/>
              <a:buChar char=""/>
              <a:tabLst>
                <a:tab pos="584200" algn="l"/>
                <a:tab pos="584835" algn="l"/>
                <a:tab pos="1843405" algn="l"/>
                <a:tab pos="2405380" algn="l"/>
                <a:tab pos="2863215" algn="l"/>
                <a:tab pos="3530600" algn="l"/>
                <a:tab pos="4178935" algn="l"/>
                <a:tab pos="4522470" algn="l"/>
                <a:tab pos="4799330" algn="l"/>
                <a:tab pos="5408930" algn="l"/>
                <a:tab pos="5990590" algn="l"/>
                <a:tab pos="6572250" algn="l"/>
                <a:tab pos="6982459" algn="l"/>
                <a:tab pos="7678420" algn="l"/>
                <a:tab pos="8069580" algn="l"/>
              </a:tabLst>
            </a:pPr>
            <a:r>
              <a:rPr sz="2000" b="1" spc="-220" dirty="0">
                <a:solidFill>
                  <a:srgbClr val="FF0000"/>
                </a:solidFill>
                <a:latin typeface="FreeSans"/>
                <a:cs typeface="FreeSans"/>
              </a:rPr>
              <a:t>स्मत</a:t>
            </a:r>
            <a:r>
              <a:rPr sz="3000" b="1" spc="-330" baseline="-6944" dirty="0">
                <a:solidFill>
                  <a:srgbClr val="FF0000"/>
                </a:solidFill>
                <a:latin typeface="FreeSans"/>
                <a:cs typeface="FreeSans"/>
              </a:rPr>
              <a:t>ृ</a:t>
            </a:r>
            <a:r>
              <a:rPr sz="3000" b="1" spc="89" baseline="-6944" dirty="0">
                <a:solidFill>
                  <a:srgbClr val="FF0000"/>
                </a:solidFill>
                <a:latin typeface="FreeSans"/>
                <a:cs typeface="FreeSans"/>
              </a:rPr>
              <a:t> </a:t>
            </a:r>
            <a:r>
              <a:rPr sz="2000" b="1" spc="100" dirty="0">
                <a:solidFill>
                  <a:srgbClr val="FF0000"/>
                </a:solidFill>
                <a:latin typeface="FreeSans"/>
                <a:cs typeface="FreeSans"/>
              </a:rPr>
              <a:t>तकण</a:t>
            </a:r>
            <a:r>
              <a:rPr sz="2000" b="1" spc="100" dirty="0">
                <a:solidFill>
                  <a:srgbClr val="FF0000"/>
                </a:solidFill>
                <a:latin typeface="Noto Sans Devanagari"/>
                <a:cs typeface="Noto Sans Devanagari"/>
              </a:rPr>
              <a:t>,	</a:t>
            </a:r>
            <a:r>
              <a:rPr sz="2000" b="1" spc="270" dirty="0">
                <a:solidFill>
                  <a:srgbClr val="FF0000"/>
                </a:solidFill>
                <a:latin typeface="FreeSans"/>
                <a:cs typeface="FreeSans"/>
              </a:rPr>
              <a:t>मन	</a:t>
            </a:r>
            <a:r>
              <a:rPr sz="2000" b="1" spc="-10" dirty="0">
                <a:solidFill>
                  <a:srgbClr val="FF0000"/>
                </a:solidFill>
                <a:latin typeface="FreeSans"/>
                <a:cs typeface="FreeSans"/>
              </a:rPr>
              <a:t>की	</a:t>
            </a:r>
            <a:r>
              <a:rPr sz="2000" b="1" spc="65" dirty="0">
                <a:solidFill>
                  <a:srgbClr val="FF0000"/>
                </a:solidFill>
                <a:latin typeface="FreeSans"/>
                <a:cs typeface="FreeSans"/>
              </a:rPr>
              <a:t>बात</a:t>
            </a:r>
            <a:r>
              <a:rPr sz="2000" b="1" spc="65" dirty="0">
                <a:solidFill>
                  <a:srgbClr val="FF0000"/>
                </a:solidFill>
                <a:latin typeface="Noto Sans Devanagari"/>
                <a:cs typeface="Noto Sans Devanagari"/>
              </a:rPr>
              <a:t>,	</a:t>
            </a:r>
            <a:r>
              <a:rPr sz="2000" b="1" spc="45" dirty="0">
                <a:solidFill>
                  <a:srgbClr val="FF0000"/>
                </a:solidFill>
                <a:latin typeface="FreeSans"/>
                <a:cs typeface="FreeSans"/>
              </a:rPr>
              <a:t>बीता	</a:t>
            </a:r>
            <a:r>
              <a:rPr sz="2000" b="1" spc="-325" dirty="0">
                <a:solidFill>
                  <a:srgbClr val="FF0000"/>
                </a:solidFill>
                <a:latin typeface="FreeSans"/>
                <a:cs typeface="FreeSans"/>
              </a:rPr>
              <a:t>यग</a:t>
            </a:r>
            <a:r>
              <a:rPr sz="3000" b="1" spc="-487" baseline="-4166" dirty="0">
                <a:solidFill>
                  <a:srgbClr val="FF0000"/>
                </a:solidFill>
                <a:latin typeface="FreeSans"/>
                <a:cs typeface="FreeSans"/>
              </a:rPr>
              <a:t>ु	</a:t>
            </a:r>
            <a:r>
              <a:rPr sz="2000" b="1" dirty="0">
                <a:solidFill>
                  <a:srgbClr val="FF0000"/>
                </a:solidFill>
                <a:latin typeface="Noto Sans Devanagari"/>
                <a:cs typeface="Noto Sans Devanagari"/>
              </a:rPr>
              <a:t>,	</a:t>
            </a:r>
            <a:r>
              <a:rPr sz="2000" b="1" spc="95" dirty="0">
                <a:solidFill>
                  <a:srgbClr val="FF0000"/>
                </a:solidFill>
                <a:latin typeface="FreeSans"/>
                <a:cs typeface="FreeSans"/>
              </a:rPr>
              <a:t>नयी	</a:t>
            </a:r>
            <a:r>
              <a:rPr sz="2000" b="1" spc="50" dirty="0">
                <a:solidFill>
                  <a:srgbClr val="FF0000"/>
                </a:solidFill>
                <a:latin typeface="FreeSans"/>
                <a:cs typeface="FreeSans"/>
              </a:rPr>
              <a:t>याद	</a:t>
            </a:r>
            <a:r>
              <a:rPr sz="2000" b="1" spc="120" dirty="0">
                <a:solidFill>
                  <a:srgbClr val="8063A1"/>
                </a:solidFill>
                <a:latin typeface="FreeSans"/>
                <a:cs typeface="FreeSans"/>
              </a:rPr>
              <a:t>और	</a:t>
            </a:r>
            <a:r>
              <a:rPr sz="2000" b="1" spc="55" dirty="0">
                <a:solidFill>
                  <a:srgbClr val="8063A1"/>
                </a:solidFill>
                <a:latin typeface="FreeSans"/>
                <a:cs typeface="FreeSans"/>
              </a:rPr>
              <a:t>दो	</a:t>
            </a:r>
            <a:r>
              <a:rPr sz="2000" b="1" spc="105" dirty="0">
                <a:solidFill>
                  <a:srgbClr val="8063A1"/>
                </a:solidFill>
                <a:latin typeface="FreeSans"/>
                <a:cs typeface="FreeSans"/>
              </a:rPr>
              <a:t>भागों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में	</a:t>
            </a:r>
            <a:r>
              <a:rPr sz="2000" b="1" spc="120" dirty="0">
                <a:solidFill>
                  <a:srgbClr val="FF0000"/>
                </a:solidFill>
                <a:latin typeface="FreeSans"/>
                <a:cs typeface="FreeSans"/>
              </a:rPr>
              <a:t>एक</a:t>
            </a:r>
            <a:endParaRPr sz="2000">
              <a:latin typeface="FreeSans"/>
              <a:cs typeface="FreeSans"/>
            </a:endParaRPr>
          </a:p>
          <a:p>
            <a:pPr marL="584835">
              <a:lnSpc>
                <a:spcPct val="100000"/>
              </a:lnSpc>
              <a:tabLst>
                <a:tab pos="1222375" algn="l"/>
              </a:tabLst>
            </a:pPr>
            <a:r>
              <a:rPr sz="2000" b="1" spc="-270" dirty="0">
                <a:solidFill>
                  <a:srgbClr val="FF0000"/>
                </a:solidFill>
                <a:latin typeface="FreeSans"/>
                <a:cs typeface="FreeSans"/>
              </a:rPr>
              <a:t>कायकय	</a:t>
            </a:r>
            <a:r>
              <a:rPr sz="2000" b="1" spc="-355" dirty="0">
                <a:solidFill>
                  <a:srgbClr val="FF0000"/>
                </a:solidFill>
                <a:latin typeface="FreeSans"/>
                <a:cs typeface="FreeSans"/>
              </a:rPr>
              <a:t>ताय </a:t>
            </a:r>
            <a:r>
              <a:rPr sz="2000" b="1" spc="-5" dirty="0">
                <a:solidFill>
                  <a:srgbClr val="FF0000"/>
                </a:solidFill>
                <a:latin typeface="FreeSans"/>
                <a:cs typeface="FreeSans"/>
              </a:rPr>
              <a:t>की डायरी </a:t>
            </a:r>
            <a:r>
              <a:rPr sz="2000" b="1" spc="55" dirty="0">
                <a:solidFill>
                  <a:srgbClr val="8063A1"/>
                </a:solidFill>
                <a:latin typeface="FreeSans"/>
                <a:cs typeface="FreeSans"/>
              </a:rPr>
              <a:t>इनकी </a:t>
            </a:r>
            <a:r>
              <a:rPr sz="2000" b="1" spc="-75" dirty="0">
                <a:solidFill>
                  <a:srgbClr val="8063A1"/>
                </a:solidFill>
                <a:latin typeface="FreeSans"/>
                <a:cs typeface="FreeSans"/>
              </a:rPr>
              <a:t>प्रम</a:t>
            </a:r>
            <a:r>
              <a:rPr sz="3000" b="1" spc="-112" baseline="-4166" dirty="0">
                <a:solidFill>
                  <a:srgbClr val="8063A1"/>
                </a:solidFill>
                <a:latin typeface="FreeSans"/>
                <a:cs typeface="FreeSans"/>
              </a:rPr>
              <a:t>ु</a:t>
            </a:r>
            <a:r>
              <a:rPr sz="2000" b="1" spc="-75" dirty="0">
                <a:solidFill>
                  <a:srgbClr val="8063A1"/>
                </a:solidFill>
                <a:latin typeface="FreeSans"/>
                <a:cs typeface="FreeSans"/>
              </a:rPr>
              <a:t>ख </a:t>
            </a:r>
            <a:r>
              <a:rPr sz="2000" b="1" spc="-190" dirty="0">
                <a:solidFill>
                  <a:srgbClr val="8063A1"/>
                </a:solidFill>
                <a:latin typeface="FreeSans"/>
                <a:cs typeface="FreeSans"/>
              </a:rPr>
              <a:t>क</a:t>
            </a:r>
            <a:r>
              <a:rPr sz="3000" b="1" spc="-284" baseline="-6944" dirty="0">
                <a:solidFill>
                  <a:srgbClr val="8063A1"/>
                </a:solidFill>
                <a:latin typeface="FreeSans"/>
                <a:cs typeface="FreeSans"/>
              </a:rPr>
              <a:t>ृ </a:t>
            </a:r>
            <a:r>
              <a:rPr sz="2000" b="1" spc="-55" dirty="0">
                <a:solidFill>
                  <a:srgbClr val="8063A1"/>
                </a:solidFill>
                <a:latin typeface="FreeSans"/>
                <a:cs typeface="FreeSans"/>
              </a:rPr>
              <a:t>ततयााँ</a:t>
            </a:r>
            <a:r>
              <a:rPr sz="2000" b="1" spc="-200" dirty="0">
                <a:solidFill>
                  <a:srgbClr val="8063A1"/>
                </a:solidFill>
                <a:latin typeface="FreeSans"/>
                <a:cs typeface="FreeSans"/>
              </a:rPr>
              <a:t> </a:t>
            </a:r>
            <a:r>
              <a:rPr sz="2000" b="1" spc="-130" dirty="0">
                <a:solidFill>
                  <a:srgbClr val="8063A1"/>
                </a:solidFill>
                <a:latin typeface="FreeSans"/>
                <a:cs typeface="FreeSans"/>
              </a:rPr>
              <a:t>हैं।</a:t>
            </a:r>
            <a:endParaRPr sz="2000">
              <a:latin typeface="FreeSans"/>
              <a:cs typeface="FreeSans"/>
            </a:endParaRPr>
          </a:p>
          <a:p>
            <a:pPr marL="718185" indent="-591185">
              <a:lnSpc>
                <a:spcPct val="100000"/>
              </a:lnSpc>
              <a:spcBef>
                <a:spcPts val="2410"/>
              </a:spcBef>
              <a:buFont typeface="Wingdings"/>
              <a:buChar char=""/>
              <a:tabLst>
                <a:tab pos="717550" algn="l"/>
                <a:tab pos="718185" algn="l"/>
                <a:tab pos="1452245" algn="l"/>
                <a:tab pos="1795780" algn="l"/>
                <a:tab pos="2367915" algn="l"/>
                <a:tab pos="3063875" algn="l"/>
                <a:tab pos="3902710" algn="l"/>
                <a:tab pos="4608195" algn="l"/>
                <a:tab pos="5494655" algn="l"/>
                <a:tab pos="6400800" algn="l"/>
                <a:tab pos="6743700" algn="l"/>
                <a:tab pos="7898130" algn="l"/>
              </a:tabLst>
            </a:pPr>
            <a:r>
              <a:rPr sz="2000" b="1" spc="50" dirty="0">
                <a:solidFill>
                  <a:srgbClr val="8063A1"/>
                </a:solidFill>
                <a:latin typeface="Noto Sans Devanagari"/>
                <a:cs typeface="Noto Sans Devanagari"/>
              </a:rPr>
              <a:t>1962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में	</a:t>
            </a:r>
            <a:r>
              <a:rPr sz="2000" b="1" spc="-65" dirty="0">
                <a:solidFill>
                  <a:srgbClr val="8063A1"/>
                </a:solidFill>
                <a:latin typeface="FreeSans"/>
                <a:cs typeface="FreeSans"/>
              </a:rPr>
              <a:t>उन्हें	</a:t>
            </a:r>
            <a:r>
              <a:rPr sz="2000" b="1" spc="80" dirty="0">
                <a:solidFill>
                  <a:srgbClr val="8063A1"/>
                </a:solidFill>
                <a:latin typeface="FreeSans"/>
                <a:cs typeface="FreeSans"/>
              </a:rPr>
              <a:t>भारत	</a:t>
            </a:r>
            <a:r>
              <a:rPr sz="2000" b="1" spc="-15" dirty="0">
                <a:solidFill>
                  <a:srgbClr val="8063A1"/>
                </a:solidFill>
                <a:latin typeface="FreeSans"/>
                <a:cs typeface="FreeSans"/>
              </a:rPr>
              <a:t>सरकार	</a:t>
            </a:r>
            <a:r>
              <a:rPr sz="2000" b="1" spc="20" dirty="0">
                <a:solidFill>
                  <a:srgbClr val="8063A1"/>
                </a:solidFill>
                <a:latin typeface="FreeSans"/>
                <a:cs typeface="FreeSans"/>
              </a:rPr>
              <a:t>द्वारा	</a:t>
            </a:r>
            <a:r>
              <a:rPr sz="2000" b="1" spc="-40" dirty="0">
                <a:solidFill>
                  <a:srgbClr val="FF0000"/>
                </a:solidFill>
                <a:latin typeface="FreeSans"/>
                <a:cs typeface="FreeSans"/>
              </a:rPr>
              <a:t>पद्मश्री	</a:t>
            </a:r>
            <a:r>
              <a:rPr sz="2000" b="1" spc="95" dirty="0">
                <a:solidFill>
                  <a:srgbClr val="8063A1"/>
                </a:solidFill>
                <a:latin typeface="FreeSans"/>
                <a:cs typeface="FreeSans"/>
              </a:rPr>
              <a:t>सम्मान	</a:t>
            </a:r>
            <a:r>
              <a:rPr sz="2000" b="1" dirty="0">
                <a:solidFill>
                  <a:srgbClr val="8063A1"/>
                </a:solidFill>
                <a:latin typeface="FreeSans"/>
                <a:cs typeface="FreeSans"/>
              </a:rPr>
              <a:t>से	</a:t>
            </a:r>
            <a:r>
              <a:rPr sz="2000" b="1" spc="10" dirty="0">
                <a:solidFill>
                  <a:srgbClr val="8063A1"/>
                </a:solidFill>
                <a:latin typeface="FreeSans"/>
                <a:cs typeface="FreeSans"/>
              </a:rPr>
              <a:t>सम्मातनत	</a:t>
            </a:r>
            <a:r>
              <a:rPr sz="2000" b="1" spc="-210" dirty="0">
                <a:solidFill>
                  <a:srgbClr val="8063A1"/>
                </a:solidFill>
                <a:latin typeface="FreeSans"/>
                <a:cs typeface="FreeSans"/>
              </a:rPr>
              <a:t>ककया</a:t>
            </a:r>
            <a:endParaRPr sz="2000">
              <a:latin typeface="FreeSans"/>
              <a:cs typeface="FreeSans"/>
            </a:endParaRPr>
          </a:p>
          <a:p>
            <a:pPr marL="584835">
              <a:lnSpc>
                <a:spcPct val="100000"/>
              </a:lnSpc>
            </a:pPr>
            <a:r>
              <a:rPr sz="2000" b="1" spc="-15" dirty="0">
                <a:solidFill>
                  <a:srgbClr val="8063A1"/>
                </a:solidFill>
                <a:latin typeface="FreeSans"/>
                <a:cs typeface="FreeSans"/>
              </a:rPr>
              <a:t>गया।</a:t>
            </a:r>
            <a:endParaRPr sz="2000">
              <a:latin typeface="FreeSans"/>
              <a:cs typeface="Free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285750"/>
            <a:ext cx="8686800" cy="3409950"/>
            <a:chOff x="190500" y="285750"/>
            <a:chExt cx="8686800" cy="3409950"/>
          </a:xfrm>
        </p:grpSpPr>
        <p:sp>
          <p:nvSpPr>
            <p:cNvPr id="3" name="object 3"/>
            <p:cNvSpPr/>
            <p:nvPr/>
          </p:nvSpPr>
          <p:spPr>
            <a:xfrm>
              <a:off x="350304" y="407455"/>
              <a:ext cx="8316480" cy="3176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304800"/>
              <a:ext cx="8648700" cy="3371850"/>
            </a:xfrm>
            <a:custGeom>
              <a:avLst/>
              <a:gdLst/>
              <a:ahLst/>
              <a:cxnLst/>
              <a:rect l="l" t="t" r="r" b="b"/>
              <a:pathLst>
                <a:path w="8648700" h="3371850">
                  <a:moveTo>
                    <a:pt x="0" y="3371850"/>
                  </a:moveTo>
                  <a:lnTo>
                    <a:pt x="8648700" y="3371850"/>
                  </a:lnTo>
                  <a:lnTo>
                    <a:pt x="8648700" y="0"/>
                  </a:lnTo>
                  <a:lnTo>
                    <a:pt x="0" y="0"/>
                  </a:lnTo>
                  <a:lnTo>
                    <a:pt x="0" y="337185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0500" y="3924300"/>
            <a:ext cx="4381500" cy="2619375"/>
            <a:chOff x="190500" y="3924300"/>
            <a:chExt cx="4381500" cy="2619375"/>
          </a:xfrm>
        </p:grpSpPr>
        <p:sp>
          <p:nvSpPr>
            <p:cNvPr id="6" name="object 6"/>
            <p:cNvSpPr/>
            <p:nvPr/>
          </p:nvSpPr>
          <p:spPr>
            <a:xfrm>
              <a:off x="228600" y="3962400"/>
              <a:ext cx="4305300" cy="2543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550" y="3943350"/>
              <a:ext cx="4343400" cy="2581275"/>
            </a:xfrm>
            <a:custGeom>
              <a:avLst/>
              <a:gdLst/>
              <a:ahLst/>
              <a:cxnLst/>
              <a:rect l="l" t="t" r="r" b="b"/>
              <a:pathLst>
                <a:path w="4343400" h="2581275">
                  <a:moveTo>
                    <a:pt x="0" y="2581275"/>
                  </a:moveTo>
                  <a:lnTo>
                    <a:pt x="4343400" y="2581275"/>
                  </a:lnTo>
                  <a:lnTo>
                    <a:pt x="4343400" y="0"/>
                  </a:lnTo>
                  <a:lnTo>
                    <a:pt x="0" y="0"/>
                  </a:lnTo>
                  <a:lnTo>
                    <a:pt x="0" y="25812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86300" y="3924300"/>
            <a:ext cx="4191000" cy="2619375"/>
            <a:chOff x="4686300" y="3924300"/>
            <a:chExt cx="4191000" cy="2619375"/>
          </a:xfrm>
        </p:grpSpPr>
        <p:sp>
          <p:nvSpPr>
            <p:cNvPr id="9" name="object 9"/>
            <p:cNvSpPr/>
            <p:nvPr/>
          </p:nvSpPr>
          <p:spPr>
            <a:xfrm>
              <a:off x="4724400" y="3962400"/>
              <a:ext cx="4114800" cy="2543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5350" y="3943350"/>
              <a:ext cx="4152900" cy="2581275"/>
            </a:xfrm>
            <a:custGeom>
              <a:avLst/>
              <a:gdLst/>
              <a:ahLst/>
              <a:cxnLst/>
              <a:rect l="l" t="t" r="r" b="b"/>
              <a:pathLst>
                <a:path w="4152900" h="2581275">
                  <a:moveTo>
                    <a:pt x="0" y="2581275"/>
                  </a:moveTo>
                  <a:lnTo>
                    <a:pt x="4152900" y="2581275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25812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419100"/>
            <a:ext cx="8458200" cy="3048000"/>
            <a:chOff x="342900" y="419100"/>
            <a:chExt cx="8458200" cy="3048000"/>
          </a:xfrm>
        </p:grpSpPr>
        <p:sp>
          <p:nvSpPr>
            <p:cNvPr id="3" name="object 3"/>
            <p:cNvSpPr/>
            <p:nvPr/>
          </p:nvSpPr>
          <p:spPr>
            <a:xfrm>
              <a:off x="499125" y="606724"/>
              <a:ext cx="8071920" cy="27662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1950" y="438150"/>
              <a:ext cx="8420100" cy="3009900"/>
            </a:xfrm>
            <a:custGeom>
              <a:avLst/>
              <a:gdLst/>
              <a:ahLst/>
              <a:cxnLst/>
              <a:rect l="l" t="t" r="r" b="b"/>
              <a:pathLst>
                <a:path w="8420100" h="3009900">
                  <a:moveTo>
                    <a:pt x="0" y="3009900"/>
                  </a:moveTo>
                  <a:lnTo>
                    <a:pt x="8420100" y="3009900"/>
                  </a:lnTo>
                  <a:lnTo>
                    <a:pt x="8420100" y="0"/>
                  </a:lnTo>
                  <a:lnTo>
                    <a:pt x="0" y="0"/>
                  </a:lnTo>
                  <a:lnTo>
                    <a:pt x="0" y="300990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42900" y="3543300"/>
            <a:ext cx="8458200" cy="3000375"/>
            <a:chOff x="342900" y="3543300"/>
            <a:chExt cx="8458200" cy="3000375"/>
          </a:xfrm>
        </p:grpSpPr>
        <p:sp>
          <p:nvSpPr>
            <p:cNvPr id="6" name="object 6"/>
            <p:cNvSpPr/>
            <p:nvPr/>
          </p:nvSpPr>
          <p:spPr>
            <a:xfrm>
              <a:off x="381000" y="3581400"/>
              <a:ext cx="8382000" cy="2924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950" y="3562350"/>
              <a:ext cx="8420100" cy="2962275"/>
            </a:xfrm>
            <a:custGeom>
              <a:avLst/>
              <a:gdLst/>
              <a:ahLst/>
              <a:cxnLst/>
              <a:rect l="l" t="t" r="r" b="b"/>
              <a:pathLst>
                <a:path w="8420100" h="2962275">
                  <a:moveTo>
                    <a:pt x="0" y="2962275"/>
                  </a:moveTo>
                  <a:lnTo>
                    <a:pt x="8420100" y="2962275"/>
                  </a:lnTo>
                  <a:lnTo>
                    <a:pt x="8420100" y="0"/>
                  </a:lnTo>
                  <a:lnTo>
                    <a:pt x="0" y="0"/>
                  </a:lnTo>
                  <a:lnTo>
                    <a:pt x="0" y="296227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262" y="268350"/>
            <a:ext cx="8255000" cy="663575"/>
            <a:chOff x="449262" y="268350"/>
            <a:chExt cx="8255000" cy="663575"/>
          </a:xfrm>
        </p:grpSpPr>
        <p:sp>
          <p:nvSpPr>
            <p:cNvPr id="3" name="object 3"/>
            <p:cNvSpPr/>
            <p:nvPr/>
          </p:nvSpPr>
          <p:spPr>
            <a:xfrm>
              <a:off x="461962" y="281050"/>
              <a:ext cx="8229600" cy="638175"/>
            </a:xfrm>
            <a:custGeom>
              <a:avLst/>
              <a:gdLst/>
              <a:ahLst/>
              <a:cxnLst/>
              <a:rect l="l" t="t" r="r" b="b"/>
              <a:pathLst>
                <a:path w="8229600" h="638175">
                  <a:moveTo>
                    <a:pt x="8229600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8229600" y="638175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1962" y="281050"/>
              <a:ext cx="8229600" cy="638175"/>
            </a:xfrm>
            <a:custGeom>
              <a:avLst/>
              <a:gdLst/>
              <a:ahLst/>
              <a:cxnLst/>
              <a:rect l="l" t="t" r="r" b="b"/>
              <a:pathLst>
                <a:path w="8229600" h="638175">
                  <a:moveTo>
                    <a:pt x="0" y="638175"/>
                  </a:moveTo>
                  <a:lnTo>
                    <a:pt x="8229600" y="63817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3817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9878" y="290830"/>
            <a:ext cx="2439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45" dirty="0">
                <a:solidFill>
                  <a:srgbClr val="C00000"/>
                </a:solidFill>
              </a:rPr>
              <a:t>अभ्यास</a:t>
            </a:r>
            <a:r>
              <a:rPr sz="3600" spc="-185" dirty="0">
                <a:solidFill>
                  <a:srgbClr val="C00000"/>
                </a:solidFill>
              </a:rPr>
              <a:t> </a:t>
            </a:r>
            <a:r>
              <a:rPr sz="3600" spc="-350" dirty="0">
                <a:solidFill>
                  <a:srgbClr val="C00000"/>
                </a:solidFill>
              </a:rPr>
              <a:t>प्रश्न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461962" y="1071562"/>
            <a:ext cx="8229600" cy="5486400"/>
          </a:xfrm>
          <a:custGeom>
            <a:avLst/>
            <a:gdLst/>
            <a:ahLst/>
            <a:cxnLst/>
            <a:rect l="l" t="t" r="r" b="b"/>
            <a:pathLst>
              <a:path w="8229600" h="5486400">
                <a:moveTo>
                  <a:pt x="0" y="5486400"/>
                </a:moveTo>
                <a:lnTo>
                  <a:pt x="8229600" y="5486400"/>
                </a:lnTo>
                <a:lnTo>
                  <a:pt x="82296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575" y="1444942"/>
            <a:ext cx="7979409" cy="459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190" dirty="0">
                <a:solidFill>
                  <a:srgbClr val="006FC0"/>
                </a:solidFill>
                <a:latin typeface="Nakula"/>
                <a:cs typeface="Nakula"/>
              </a:rPr>
              <a:t>प</a:t>
            </a:r>
            <a:r>
              <a:rPr sz="3600" spc="-284" baseline="-5787" dirty="0">
                <a:solidFill>
                  <a:srgbClr val="006FC0"/>
                </a:solidFill>
                <a:latin typeface="Nakula"/>
                <a:cs typeface="Nakula"/>
              </a:rPr>
              <a:t>ु</a:t>
            </a:r>
            <a:r>
              <a:rPr sz="2400" spc="-190" dirty="0">
                <a:solidFill>
                  <a:srgbClr val="006FC0"/>
                </a:solidFill>
                <a:latin typeface="Nakula"/>
                <a:cs typeface="Nakula"/>
              </a:rPr>
              <a:t>ललस </a:t>
            </a:r>
            <a:r>
              <a:rPr sz="2400" spc="90" dirty="0">
                <a:solidFill>
                  <a:srgbClr val="006FC0"/>
                </a:solidFill>
                <a:latin typeface="Nakula"/>
                <a:cs typeface="Nakula"/>
              </a:rPr>
              <a:t>ने </a:t>
            </a:r>
            <a:r>
              <a:rPr sz="2400" spc="-270" dirty="0">
                <a:solidFill>
                  <a:srgbClr val="006FC0"/>
                </a:solidFill>
                <a:latin typeface="Nakula"/>
                <a:cs typeface="Nakula"/>
              </a:rPr>
              <a:t>कै </a:t>
            </a:r>
            <a:r>
              <a:rPr sz="2400" spc="-15" dirty="0">
                <a:solidFill>
                  <a:srgbClr val="006FC0"/>
                </a:solidFill>
                <a:latin typeface="Nakula"/>
                <a:cs typeface="Nakula"/>
              </a:rPr>
              <a:t>सा </a:t>
            </a:r>
            <a:r>
              <a:rPr sz="2400" spc="135" dirty="0">
                <a:solidFill>
                  <a:srgbClr val="006FC0"/>
                </a:solidFill>
                <a:latin typeface="Nakula"/>
                <a:cs typeface="Nakula"/>
              </a:rPr>
              <a:t>दमन </a:t>
            </a:r>
            <a:r>
              <a:rPr sz="2400" spc="-240" dirty="0">
                <a:solidFill>
                  <a:srgbClr val="006FC0"/>
                </a:solidFill>
                <a:latin typeface="Nakula"/>
                <a:cs typeface="Nakula"/>
              </a:rPr>
              <a:t>चक्र </a:t>
            </a:r>
            <a:r>
              <a:rPr sz="2400" spc="40" dirty="0">
                <a:solidFill>
                  <a:srgbClr val="006FC0"/>
                </a:solidFill>
                <a:latin typeface="Nakula"/>
                <a:cs typeface="Nakula"/>
              </a:rPr>
              <a:t>चलाया </a:t>
            </a:r>
            <a:r>
              <a:rPr sz="2400" spc="175" dirty="0">
                <a:solidFill>
                  <a:srgbClr val="006FC0"/>
                </a:solidFill>
                <a:latin typeface="Nakula"/>
                <a:cs typeface="Nakula"/>
              </a:rPr>
              <a:t>और </a:t>
            </a:r>
            <a:r>
              <a:rPr sz="2400" spc="-30" dirty="0">
                <a:solidFill>
                  <a:srgbClr val="006FC0"/>
                </a:solidFill>
                <a:latin typeface="Nakula"/>
                <a:cs typeface="Nakula"/>
              </a:rPr>
              <a:t>क्यों</a:t>
            </a:r>
            <a:r>
              <a:rPr sz="2400" spc="-355" dirty="0">
                <a:solidFill>
                  <a:srgbClr val="006FC0"/>
                </a:solidFill>
                <a:latin typeface="Nakula"/>
                <a:cs typeface="Nakula"/>
              </a:rPr>
              <a:t> </a:t>
            </a:r>
            <a:r>
              <a:rPr sz="2400" spc="135" dirty="0">
                <a:solidFill>
                  <a:srgbClr val="006FC0"/>
                </a:solidFill>
                <a:latin typeface="Samanata"/>
                <a:cs typeface="Samanata"/>
              </a:rPr>
              <a:t>?</a:t>
            </a:r>
            <a:endParaRPr sz="2400">
              <a:latin typeface="Samanata"/>
              <a:cs typeface="Samanata"/>
            </a:endParaRPr>
          </a:p>
          <a:p>
            <a:pPr marL="355600" marR="374650" indent="-343535">
              <a:lnSpc>
                <a:spcPts val="2630"/>
              </a:lnSpc>
              <a:spcBef>
                <a:spcPts val="372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45" dirty="0">
                <a:solidFill>
                  <a:srgbClr val="E36C09"/>
                </a:solidFill>
                <a:latin typeface="Nakula"/>
                <a:cs typeface="Nakula"/>
              </a:rPr>
              <a:t>‘डायरी </a:t>
            </a:r>
            <a:r>
              <a:rPr sz="2400" spc="15" dirty="0">
                <a:solidFill>
                  <a:srgbClr val="E36C09"/>
                </a:solidFill>
                <a:latin typeface="Nakula"/>
                <a:cs typeface="Nakula"/>
              </a:rPr>
              <a:t>का </a:t>
            </a:r>
            <a:r>
              <a:rPr sz="2400" spc="70" dirty="0">
                <a:solidFill>
                  <a:srgbClr val="E36C09"/>
                </a:solidFill>
                <a:latin typeface="Nakula"/>
                <a:cs typeface="Nakula"/>
              </a:rPr>
              <a:t>एक </a:t>
            </a:r>
            <a:r>
              <a:rPr sz="2400" spc="-45" dirty="0">
                <a:solidFill>
                  <a:srgbClr val="E36C09"/>
                </a:solidFill>
                <a:latin typeface="Nakula"/>
                <a:cs typeface="Nakula"/>
              </a:rPr>
              <a:t>पन्ना’ </a:t>
            </a:r>
            <a:r>
              <a:rPr sz="2400" spc="120" dirty="0">
                <a:solidFill>
                  <a:srgbClr val="E36C09"/>
                </a:solidFill>
                <a:latin typeface="Nakula"/>
                <a:cs typeface="Nakula"/>
              </a:rPr>
              <a:t>आपको </a:t>
            </a:r>
            <a:r>
              <a:rPr sz="2400" spc="20" dirty="0">
                <a:solidFill>
                  <a:srgbClr val="E36C09"/>
                </a:solidFill>
                <a:latin typeface="Nakula"/>
                <a:cs typeface="Nakula"/>
              </a:rPr>
              <a:t>देश </a:t>
            </a:r>
            <a:r>
              <a:rPr sz="2400" spc="15" dirty="0">
                <a:solidFill>
                  <a:srgbClr val="E36C09"/>
                </a:solidFill>
                <a:latin typeface="Nakula"/>
                <a:cs typeface="Nakula"/>
              </a:rPr>
              <a:t>की </a:t>
            </a:r>
            <a:r>
              <a:rPr sz="2400" spc="70" dirty="0">
                <a:solidFill>
                  <a:srgbClr val="E36C09"/>
                </a:solidFill>
                <a:latin typeface="Nakula"/>
                <a:cs typeface="Nakula"/>
              </a:rPr>
              <a:t>आजादी </a:t>
            </a:r>
            <a:r>
              <a:rPr sz="2400" spc="15" dirty="0">
                <a:solidFill>
                  <a:srgbClr val="E36C09"/>
                </a:solidFill>
                <a:latin typeface="Nakula"/>
                <a:cs typeface="Nakula"/>
              </a:rPr>
              <a:t>का</a:t>
            </a:r>
            <a:r>
              <a:rPr sz="2400" spc="-175" dirty="0">
                <a:solidFill>
                  <a:srgbClr val="E36C09"/>
                </a:solidFill>
                <a:latin typeface="Nakula"/>
                <a:cs typeface="Nakula"/>
              </a:rPr>
              <a:t> </a:t>
            </a:r>
            <a:r>
              <a:rPr sz="2400" spc="-75" dirty="0">
                <a:solidFill>
                  <a:srgbClr val="E36C09"/>
                </a:solidFill>
                <a:latin typeface="Nakula"/>
                <a:cs typeface="Nakula"/>
              </a:rPr>
              <a:t>इनतहास  </a:t>
            </a:r>
            <a:r>
              <a:rPr sz="2400" spc="55" dirty="0">
                <a:solidFill>
                  <a:srgbClr val="E36C09"/>
                </a:solidFill>
                <a:latin typeface="Nakula"/>
                <a:cs typeface="Nakula"/>
              </a:rPr>
              <a:t>पढ़ने </a:t>
            </a:r>
            <a:r>
              <a:rPr sz="2400" spc="20" dirty="0">
                <a:solidFill>
                  <a:srgbClr val="E36C09"/>
                </a:solidFill>
                <a:latin typeface="Nakula"/>
                <a:cs typeface="Nakula"/>
              </a:rPr>
              <a:t>को </a:t>
            </a:r>
            <a:r>
              <a:rPr sz="2400" spc="-315" dirty="0">
                <a:solidFill>
                  <a:srgbClr val="E36C09"/>
                </a:solidFill>
                <a:latin typeface="Nakula"/>
                <a:cs typeface="Nakula"/>
              </a:rPr>
              <a:t>ककस </a:t>
            </a:r>
            <a:r>
              <a:rPr sz="2400" spc="-190" dirty="0">
                <a:solidFill>
                  <a:srgbClr val="E36C09"/>
                </a:solidFill>
                <a:latin typeface="Nakula"/>
                <a:cs typeface="Nakula"/>
              </a:rPr>
              <a:t>प्रकार </a:t>
            </a:r>
            <a:r>
              <a:rPr sz="2400" spc="-320" dirty="0">
                <a:solidFill>
                  <a:srgbClr val="E36C09"/>
                </a:solidFill>
                <a:latin typeface="Nakula"/>
                <a:cs typeface="Nakula"/>
              </a:rPr>
              <a:t>प्रेररत </a:t>
            </a:r>
            <a:r>
              <a:rPr sz="2400" spc="35" dirty="0">
                <a:solidFill>
                  <a:srgbClr val="E36C09"/>
                </a:solidFill>
                <a:latin typeface="Nakula"/>
                <a:cs typeface="Nakula"/>
              </a:rPr>
              <a:t>करता</a:t>
            </a:r>
            <a:r>
              <a:rPr sz="2400" spc="-730" dirty="0">
                <a:solidFill>
                  <a:srgbClr val="E36C09"/>
                </a:solidFill>
                <a:latin typeface="Nakula"/>
                <a:cs typeface="Nakula"/>
              </a:rPr>
              <a:t> </a:t>
            </a:r>
            <a:r>
              <a:rPr sz="2400" spc="-15" dirty="0">
                <a:solidFill>
                  <a:srgbClr val="E36C09"/>
                </a:solidFill>
                <a:latin typeface="Nakula"/>
                <a:cs typeface="Nakula"/>
              </a:rPr>
              <a:t>है</a:t>
            </a:r>
            <a:r>
              <a:rPr sz="2400" spc="-15" dirty="0">
                <a:solidFill>
                  <a:srgbClr val="E36C09"/>
                </a:solidFill>
                <a:latin typeface="Samanata"/>
                <a:cs typeface="Samanata"/>
              </a:rPr>
              <a:t>?</a:t>
            </a:r>
            <a:endParaRPr sz="2400">
              <a:latin typeface="Samanata"/>
              <a:cs typeface="Samanat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har char=""/>
            </a:pPr>
            <a:endParaRPr sz="2150">
              <a:latin typeface="Samanata"/>
              <a:cs typeface="Samanata"/>
            </a:endParaRPr>
          </a:p>
          <a:p>
            <a:pPr marL="355600" marR="212725" indent="-343535">
              <a:lnSpc>
                <a:spcPts val="263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70" dirty="0">
                <a:solidFill>
                  <a:srgbClr val="FF0066"/>
                </a:solidFill>
                <a:latin typeface="Nakula"/>
                <a:cs typeface="Nakula"/>
              </a:rPr>
              <a:t>स्वतिंत्रता </a:t>
            </a:r>
            <a:r>
              <a:rPr sz="2400" spc="-20" dirty="0">
                <a:solidFill>
                  <a:srgbClr val="FF0066"/>
                </a:solidFill>
                <a:latin typeface="Nakula"/>
                <a:cs typeface="Nakula"/>
              </a:rPr>
              <a:t>आिंदोलन </a:t>
            </a:r>
            <a:r>
              <a:rPr sz="2400" spc="225" dirty="0">
                <a:solidFill>
                  <a:srgbClr val="FF0066"/>
                </a:solidFill>
                <a:latin typeface="Nakula"/>
                <a:cs typeface="Nakula"/>
              </a:rPr>
              <a:t>अ </a:t>
            </a:r>
            <a:r>
              <a:rPr sz="2400" spc="70" dirty="0">
                <a:solidFill>
                  <a:srgbClr val="FF0066"/>
                </a:solidFill>
                <a:latin typeface="Nakula"/>
                <a:cs typeface="Nakula"/>
              </a:rPr>
              <a:t>एक </a:t>
            </a:r>
            <a:r>
              <a:rPr sz="2400" spc="220" dirty="0">
                <a:solidFill>
                  <a:srgbClr val="FF0066"/>
                </a:solidFill>
                <a:latin typeface="Nakula"/>
                <a:cs typeface="Nakula"/>
              </a:rPr>
              <a:t>ओपन </a:t>
            </a:r>
            <a:r>
              <a:rPr sz="2400" spc="-15" dirty="0">
                <a:solidFill>
                  <a:srgbClr val="FF0066"/>
                </a:solidFill>
                <a:latin typeface="Nakula"/>
                <a:cs typeface="Nakula"/>
              </a:rPr>
              <a:t>लडाई </a:t>
            </a:r>
            <a:r>
              <a:rPr sz="2400" spc="55" dirty="0">
                <a:solidFill>
                  <a:srgbClr val="FF0066"/>
                </a:solidFill>
                <a:latin typeface="Nakula"/>
                <a:cs typeface="Nakula"/>
              </a:rPr>
              <a:t>में </a:t>
            </a:r>
            <a:r>
              <a:rPr sz="2400" spc="-50" dirty="0">
                <a:solidFill>
                  <a:srgbClr val="FF0066"/>
                </a:solidFill>
                <a:latin typeface="Nakula"/>
                <a:cs typeface="Nakula"/>
              </a:rPr>
              <a:t>तब्दील </a:t>
            </a:r>
            <a:r>
              <a:rPr sz="2400" spc="-25" dirty="0">
                <a:solidFill>
                  <a:srgbClr val="FF0066"/>
                </a:solidFill>
                <a:latin typeface="Nakula"/>
                <a:cs typeface="Nakula"/>
              </a:rPr>
              <a:t>हो </a:t>
            </a:r>
            <a:r>
              <a:rPr sz="2400" spc="25" dirty="0">
                <a:solidFill>
                  <a:srgbClr val="FF0066"/>
                </a:solidFill>
                <a:latin typeface="Nakula"/>
                <a:cs typeface="Nakula"/>
              </a:rPr>
              <a:t>च</a:t>
            </a:r>
            <a:r>
              <a:rPr sz="3600" spc="37" baseline="-5787" dirty="0">
                <a:solidFill>
                  <a:srgbClr val="FF0066"/>
                </a:solidFill>
                <a:latin typeface="Nakula"/>
                <a:cs typeface="Nakula"/>
              </a:rPr>
              <a:t>ु</a:t>
            </a:r>
            <a:r>
              <a:rPr sz="2400" spc="25" dirty="0">
                <a:solidFill>
                  <a:srgbClr val="FF0066"/>
                </a:solidFill>
                <a:latin typeface="Nakula"/>
                <a:cs typeface="Nakula"/>
              </a:rPr>
              <a:t>का  था। </a:t>
            </a:r>
            <a:r>
              <a:rPr sz="2400" spc="20" dirty="0">
                <a:solidFill>
                  <a:srgbClr val="FF0066"/>
                </a:solidFill>
                <a:latin typeface="Nakula"/>
                <a:cs typeface="Nakula"/>
              </a:rPr>
              <a:t>यहााँ </a:t>
            </a:r>
            <a:r>
              <a:rPr sz="2400" spc="220" dirty="0">
                <a:solidFill>
                  <a:srgbClr val="FF0066"/>
                </a:solidFill>
                <a:latin typeface="Nakula"/>
                <a:cs typeface="Nakula"/>
              </a:rPr>
              <a:t>ओपन </a:t>
            </a:r>
            <a:r>
              <a:rPr sz="2400" spc="-15" dirty="0">
                <a:solidFill>
                  <a:srgbClr val="FF0066"/>
                </a:solidFill>
                <a:latin typeface="Nakula"/>
                <a:cs typeface="Nakula"/>
              </a:rPr>
              <a:t>लडाई </a:t>
            </a:r>
            <a:r>
              <a:rPr sz="2400" spc="5" dirty="0">
                <a:solidFill>
                  <a:srgbClr val="FF0066"/>
                </a:solidFill>
                <a:latin typeface="Nakula"/>
                <a:cs typeface="Nakula"/>
              </a:rPr>
              <a:t>से </a:t>
            </a:r>
            <a:r>
              <a:rPr sz="2400" spc="-40" dirty="0">
                <a:solidFill>
                  <a:srgbClr val="FF0066"/>
                </a:solidFill>
                <a:latin typeface="Nakula"/>
                <a:cs typeface="Nakula"/>
              </a:rPr>
              <a:t>क्या </a:t>
            </a:r>
            <a:r>
              <a:rPr sz="2400" spc="10" dirty="0">
                <a:solidFill>
                  <a:srgbClr val="FF0066"/>
                </a:solidFill>
                <a:latin typeface="Nakula"/>
                <a:cs typeface="Nakula"/>
              </a:rPr>
              <a:t>तात्पयण </a:t>
            </a:r>
            <a:r>
              <a:rPr sz="2400" spc="-90" dirty="0">
                <a:solidFill>
                  <a:srgbClr val="FF0066"/>
                </a:solidFill>
                <a:latin typeface="Nakula"/>
                <a:cs typeface="Nakula"/>
              </a:rPr>
              <a:t>है</a:t>
            </a:r>
            <a:r>
              <a:rPr sz="2400" spc="-210" dirty="0">
                <a:solidFill>
                  <a:srgbClr val="FF0066"/>
                </a:solidFill>
                <a:latin typeface="Nakula"/>
                <a:cs typeface="Nakula"/>
              </a:rPr>
              <a:t> </a:t>
            </a:r>
            <a:r>
              <a:rPr sz="2400" spc="135" dirty="0">
                <a:solidFill>
                  <a:srgbClr val="FF0066"/>
                </a:solidFill>
                <a:latin typeface="Samanata"/>
                <a:cs typeface="Samanata"/>
              </a:rPr>
              <a:t>?</a:t>
            </a:r>
            <a:endParaRPr sz="2400">
              <a:latin typeface="Samanata"/>
              <a:cs typeface="Samanata"/>
            </a:endParaRPr>
          </a:p>
          <a:p>
            <a:pPr marL="355600" indent="-343535">
              <a:lnSpc>
                <a:spcPct val="100000"/>
              </a:lnSpc>
              <a:spcBef>
                <a:spcPts val="3379"/>
              </a:spcBef>
              <a:buFont typeface="Wingdings"/>
              <a:buChar char=""/>
              <a:tabLst>
                <a:tab pos="356235" algn="l"/>
                <a:tab pos="1213485" algn="l"/>
                <a:tab pos="3033395" algn="l"/>
              </a:tabLst>
            </a:pPr>
            <a:r>
              <a:rPr sz="2400" spc="-260" dirty="0">
                <a:solidFill>
                  <a:srgbClr val="008000"/>
                </a:solidFill>
                <a:latin typeface="Nakula"/>
                <a:cs typeface="Nakula"/>
              </a:rPr>
              <a:t>सभाष</a:t>
            </a:r>
            <a:r>
              <a:rPr sz="3600" spc="-390" baseline="-5787" dirty="0">
                <a:solidFill>
                  <a:srgbClr val="008000"/>
                </a:solidFill>
                <a:latin typeface="Nakula"/>
                <a:cs typeface="Nakula"/>
              </a:rPr>
              <a:t>ु	</a:t>
            </a:r>
            <a:r>
              <a:rPr sz="2400" spc="-70" dirty="0">
                <a:solidFill>
                  <a:srgbClr val="008000"/>
                </a:solidFill>
                <a:latin typeface="Nakula"/>
                <a:cs typeface="Nakula"/>
              </a:rPr>
              <a:t>ा </a:t>
            </a:r>
            <a:r>
              <a:rPr sz="3600" baseline="-5787" dirty="0">
                <a:solidFill>
                  <a:srgbClr val="008000"/>
                </a:solidFill>
                <a:latin typeface="Nakula"/>
                <a:cs typeface="Nakula"/>
              </a:rPr>
              <a:t>ू</a:t>
            </a:r>
            <a:r>
              <a:rPr sz="3600" spc="562" baseline="-5787" dirty="0">
                <a:solidFill>
                  <a:srgbClr val="008000"/>
                </a:solidFill>
                <a:latin typeface="Nakula"/>
                <a:cs typeface="Nakula"/>
              </a:rPr>
              <a:t> </a:t>
            </a:r>
            <a:r>
              <a:rPr sz="2400" spc="-229" dirty="0">
                <a:solidFill>
                  <a:srgbClr val="008000"/>
                </a:solidFill>
                <a:latin typeface="Nakula"/>
                <a:cs typeface="Nakula"/>
              </a:rPr>
              <a:t>के</a:t>
            </a:r>
            <a:r>
              <a:rPr sz="2400" spc="530" dirty="0">
                <a:solidFill>
                  <a:srgbClr val="008000"/>
                </a:solidFill>
                <a:latin typeface="Nakula"/>
                <a:cs typeface="Nakula"/>
              </a:rPr>
              <a:t> </a:t>
            </a:r>
            <a:r>
              <a:rPr sz="2400" spc="-335" dirty="0">
                <a:solidFill>
                  <a:srgbClr val="008000"/>
                </a:solidFill>
                <a:latin typeface="Nakula"/>
                <a:cs typeface="Nakula"/>
              </a:rPr>
              <a:t>जलस</a:t>
            </a:r>
            <a:r>
              <a:rPr sz="3600" spc="-502" baseline="-5787" dirty="0">
                <a:solidFill>
                  <a:srgbClr val="008000"/>
                </a:solidFill>
                <a:latin typeface="Nakula"/>
                <a:cs typeface="Nakula"/>
              </a:rPr>
              <a:t>ुु	</a:t>
            </a:r>
            <a:r>
              <a:rPr sz="2400" spc="55" dirty="0">
                <a:solidFill>
                  <a:srgbClr val="008000"/>
                </a:solidFill>
                <a:latin typeface="Nakula"/>
                <a:cs typeface="Nakula"/>
              </a:rPr>
              <a:t>में </a:t>
            </a:r>
            <a:r>
              <a:rPr sz="2400" spc="-265" dirty="0">
                <a:solidFill>
                  <a:srgbClr val="008000"/>
                </a:solidFill>
                <a:latin typeface="Nakula"/>
                <a:cs typeface="Nakula"/>
              </a:rPr>
              <a:t>स्त्री </a:t>
            </a:r>
            <a:r>
              <a:rPr sz="2400" spc="70" dirty="0">
                <a:solidFill>
                  <a:srgbClr val="008000"/>
                </a:solidFill>
                <a:latin typeface="Nakula"/>
                <a:cs typeface="Nakula"/>
              </a:rPr>
              <a:t>समाज </a:t>
            </a:r>
            <a:r>
              <a:rPr sz="2400" spc="15" dirty="0">
                <a:solidFill>
                  <a:srgbClr val="008000"/>
                </a:solidFill>
                <a:latin typeface="Nakula"/>
                <a:cs typeface="Nakula"/>
              </a:rPr>
              <a:t>की </a:t>
            </a:r>
            <a:r>
              <a:rPr sz="2400" spc="-40" dirty="0">
                <a:solidFill>
                  <a:srgbClr val="008000"/>
                </a:solidFill>
                <a:latin typeface="Nakula"/>
                <a:cs typeface="Nakula"/>
              </a:rPr>
              <a:t>क्या </a:t>
            </a:r>
            <a:r>
              <a:rPr sz="2400" spc="-100" dirty="0">
                <a:solidFill>
                  <a:srgbClr val="008000"/>
                </a:solidFill>
                <a:latin typeface="Nakula"/>
                <a:cs typeface="Nakula"/>
              </a:rPr>
              <a:t>भ</a:t>
            </a:r>
            <a:r>
              <a:rPr sz="3600" spc="-150" baseline="-5787" dirty="0">
                <a:solidFill>
                  <a:srgbClr val="008000"/>
                </a:solidFill>
                <a:latin typeface="Nakula"/>
                <a:cs typeface="Nakula"/>
              </a:rPr>
              <a:t>ू</a:t>
            </a:r>
            <a:r>
              <a:rPr sz="2400" spc="-100" dirty="0">
                <a:solidFill>
                  <a:srgbClr val="008000"/>
                </a:solidFill>
                <a:latin typeface="Nakula"/>
                <a:cs typeface="Nakula"/>
              </a:rPr>
              <a:t>लमका </a:t>
            </a:r>
            <a:r>
              <a:rPr sz="2400" spc="55" dirty="0">
                <a:solidFill>
                  <a:srgbClr val="008000"/>
                </a:solidFill>
                <a:latin typeface="Nakula"/>
                <a:cs typeface="Nakula"/>
              </a:rPr>
              <a:t>थी</a:t>
            </a:r>
            <a:r>
              <a:rPr sz="2400" spc="459" dirty="0">
                <a:solidFill>
                  <a:srgbClr val="008000"/>
                </a:solidFill>
                <a:latin typeface="Nakula"/>
                <a:cs typeface="Nakula"/>
              </a:rPr>
              <a:t> </a:t>
            </a:r>
            <a:r>
              <a:rPr sz="2400" spc="135" dirty="0">
                <a:solidFill>
                  <a:srgbClr val="008000"/>
                </a:solidFill>
                <a:latin typeface="Samanata"/>
                <a:cs typeface="Samanata"/>
              </a:rPr>
              <a:t>?</a:t>
            </a:r>
            <a:endParaRPr sz="2400">
              <a:latin typeface="Samanata"/>
              <a:cs typeface="Samanat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300">
              <a:latin typeface="Samanata"/>
              <a:cs typeface="Samanata"/>
            </a:endParaRPr>
          </a:p>
          <a:p>
            <a:pPr marL="355600" marR="5080" indent="-343535">
              <a:lnSpc>
                <a:spcPts val="255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45" dirty="0">
                <a:solidFill>
                  <a:srgbClr val="0033CC"/>
                </a:solidFill>
                <a:latin typeface="Nakula"/>
                <a:cs typeface="Nakula"/>
              </a:rPr>
              <a:t>‘डायरी </a:t>
            </a:r>
            <a:r>
              <a:rPr sz="2400" spc="15" dirty="0">
                <a:solidFill>
                  <a:srgbClr val="0033CC"/>
                </a:solidFill>
                <a:latin typeface="Nakula"/>
                <a:cs typeface="Nakula"/>
              </a:rPr>
              <a:t>का </a:t>
            </a:r>
            <a:r>
              <a:rPr sz="2400" spc="70" dirty="0">
                <a:solidFill>
                  <a:srgbClr val="0033CC"/>
                </a:solidFill>
                <a:latin typeface="Nakula"/>
                <a:cs typeface="Nakula"/>
              </a:rPr>
              <a:t>एक </a:t>
            </a:r>
            <a:r>
              <a:rPr sz="2400" spc="-45" dirty="0">
                <a:solidFill>
                  <a:srgbClr val="0033CC"/>
                </a:solidFill>
                <a:latin typeface="Nakula"/>
                <a:cs typeface="Nakula"/>
              </a:rPr>
              <a:t>पन्ना’ </a:t>
            </a:r>
            <a:r>
              <a:rPr sz="2400" spc="30" dirty="0">
                <a:solidFill>
                  <a:srgbClr val="0033CC"/>
                </a:solidFill>
                <a:latin typeface="Nakula"/>
                <a:cs typeface="Nakula"/>
              </a:rPr>
              <a:t>पाठ </a:t>
            </a:r>
            <a:r>
              <a:rPr sz="2400" spc="-229" dirty="0">
                <a:solidFill>
                  <a:srgbClr val="0033CC"/>
                </a:solidFill>
                <a:latin typeface="Nakula"/>
                <a:cs typeface="Nakula"/>
              </a:rPr>
              <a:t>के </a:t>
            </a:r>
            <a:r>
              <a:rPr sz="2400" spc="40" dirty="0">
                <a:solidFill>
                  <a:srgbClr val="0033CC"/>
                </a:solidFill>
                <a:latin typeface="Nakula"/>
                <a:cs typeface="Nakula"/>
              </a:rPr>
              <a:t>माध्म </a:t>
            </a:r>
            <a:r>
              <a:rPr sz="2400" spc="5" dirty="0">
                <a:solidFill>
                  <a:srgbClr val="0033CC"/>
                </a:solidFill>
                <a:latin typeface="Nakula"/>
                <a:cs typeface="Nakula"/>
              </a:rPr>
              <a:t>से </a:t>
            </a:r>
            <a:r>
              <a:rPr sz="2400" spc="-40" dirty="0">
                <a:solidFill>
                  <a:srgbClr val="0033CC"/>
                </a:solidFill>
                <a:latin typeface="Nakula"/>
                <a:cs typeface="Nakula"/>
              </a:rPr>
              <a:t>क्या </a:t>
            </a:r>
            <a:r>
              <a:rPr sz="2400" spc="15" dirty="0">
                <a:solidFill>
                  <a:srgbClr val="0033CC"/>
                </a:solidFill>
                <a:latin typeface="Nakula"/>
                <a:cs typeface="Nakula"/>
              </a:rPr>
              <a:t>सदेश </a:t>
            </a:r>
            <a:r>
              <a:rPr sz="2400" spc="-110" dirty="0">
                <a:solidFill>
                  <a:srgbClr val="0033CC"/>
                </a:solidFill>
                <a:latin typeface="Nakula"/>
                <a:cs typeface="Nakula"/>
              </a:rPr>
              <a:t>ददया </a:t>
            </a:r>
            <a:r>
              <a:rPr sz="2400" spc="130" dirty="0">
                <a:solidFill>
                  <a:srgbClr val="0033CC"/>
                </a:solidFill>
                <a:latin typeface="Nakula"/>
                <a:cs typeface="Nakula"/>
              </a:rPr>
              <a:t>गया  </a:t>
            </a:r>
            <a:r>
              <a:rPr sz="2400" spc="-90" dirty="0">
                <a:solidFill>
                  <a:srgbClr val="0033CC"/>
                </a:solidFill>
                <a:latin typeface="Nakula"/>
                <a:cs typeface="Nakula"/>
              </a:rPr>
              <a:t>है</a:t>
            </a:r>
            <a:r>
              <a:rPr sz="2400" spc="70" dirty="0">
                <a:solidFill>
                  <a:srgbClr val="0033CC"/>
                </a:solidFill>
                <a:latin typeface="Nakula"/>
                <a:cs typeface="Nakula"/>
              </a:rPr>
              <a:t> </a:t>
            </a:r>
            <a:r>
              <a:rPr sz="2400" spc="135" dirty="0">
                <a:solidFill>
                  <a:srgbClr val="0033CC"/>
                </a:solidFill>
                <a:latin typeface="Samanata"/>
                <a:cs typeface="Samanata"/>
              </a:rPr>
              <a:t>?</a:t>
            </a:r>
            <a:endParaRPr sz="2400">
              <a:latin typeface="Samanata"/>
              <a:cs typeface="Samanat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3825" y="-84773"/>
            <a:ext cx="9067800" cy="678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819900"/>
            <a:ext cx="9105900" cy="0"/>
          </a:xfrm>
          <a:custGeom>
            <a:avLst/>
            <a:gdLst/>
            <a:ahLst/>
            <a:cxnLst/>
            <a:rect l="l" t="t" r="r" b="b"/>
            <a:pathLst>
              <a:path w="9105900">
                <a:moveTo>
                  <a:pt x="0" y="0"/>
                </a:moveTo>
                <a:lnTo>
                  <a:pt x="9105900" y="0"/>
                </a:lnTo>
              </a:path>
            </a:pathLst>
          </a:custGeom>
          <a:ln w="76200">
            <a:solidFill>
              <a:srgbClr val="D12E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" y="4762"/>
            <a:ext cx="0" cy="6815455"/>
          </a:xfrm>
          <a:custGeom>
            <a:avLst/>
            <a:gdLst/>
            <a:ahLst/>
            <a:cxnLst/>
            <a:rect l="l" t="t" r="r" b="b"/>
            <a:pathLst>
              <a:path h="6815455">
                <a:moveTo>
                  <a:pt x="0" y="0"/>
                </a:moveTo>
                <a:lnTo>
                  <a:pt x="0" y="6815137"/>
                </a:lnTo>
              </a:path>
            </a:pathLst>
          </a:custGeom>
          <a:ln w="76200">
            <a:solidFill>
              <a:srgbClr val="D12E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48002" y="5755234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7200" y="2927350"/>
            <a:ext cx="23368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pic>
        <p:nvPicPr>
          <p:cNvPr id="1032" name="Picture 8" descr="WHITE (adjective) definition and synonyms | Macmillan Dictionary">
            <a:extLst>
              <a:ext uri="{FF2B5EF4-FFF2-40B4-BE49-F238E27FC236}">
                <a16:creationId xmlns:a16="http://schemas.microsoft.com/office/drawing/2014/main" id="{A5D520E5-6E33-8AD3-1865-2C5437A3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02" y="5362394"/>
            <a:ext cx="5143195" cy="13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ns Institution">
            <a:extLst>
              <a:ext uri="{FF2B5EF4-FFF2-40B4-BE49-F238E27FC236}">
                <a16:creationId xmlns:a16="http://schemas.microsoft.com/office/drawing/2014/main" id="{E874DB71-9B35-5EBB-EA3B-9675D07A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18" y="5362710"/>
            <a:ext cx="1926961" cy="12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st CBSE School in Coimbatore | SNS Academy International CBSE School">
            <a:extLst>
              <a:ext uri="{FF2B5EF4-FFF2-40B4-BE49-F238E27FC236}">
                <a16:creationId xmlns:a16="http://schemas.microsoft.com/office/drawing/2014/main" id="{9BF84BC0-DDB9-426E-AE81-1B47EAA7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60" y="5514975"/>
            <a:ext cx="28956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" y="0"/>
            <a:ext cx="91154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262" y="68326"/>
            <a:ext cx="9017000" cy="711200"/>
            <a:chOff x="68262" y="68326"/>
            <a:chExt cx="9017000" cy="711200"/>
          </a:xfrm>
        </p:grpSpPr>
        <p:sp>
          <p:nvSpPr>
            <p:cNvPr id="3" name="object 3"/>
            <p:cNvSpPr/>
            <p:nvPr/>
          </p:nvSpPr>
          <p:spPr>
            <a:xfrm>
              <a:off x="80962" y="81026"/>
              <a:ext cx="8991600" cy="685800"/>
            </a:xfrm>
            <a:custGeom>
              <a:avLst/>
              <a:gdLst/>
              <a:ahLst/>
              <a:cxnLst/>
              <a:rect l="l" t="t" r="r" b="b"/>
              <a:pathLst>
                <a:path w="8991600" h="685800">
                  <a:moveTo>
                    <a:pt x="89916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8991600" y="685800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962" y="81026"/>
              <a:ext cx="8991600" cy="685800"/>
            </a:xfrm>
            <a:custGeom>
              <a:avLst/>
              <a:gdLst/>
              <a:ahLst/>
              <a:cxnLst/>
              <a:rect l="l" t="t" r="r" b="b"/>
              <a:pathLst>
                <a:path w="8991600" h="685800">
                  <a:moveTo>
                    <a:pt x="0" y="685800"/>
                  </a:moveTo>
                  <a:lnTo>
                    <a:pt x="8991600" y="68580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पाठ </a:t>
            </a:r>
            <a:r>
              <a:rPr spc="30" dirty="0"/>
              <a:t>का</a:t>
            </a:r>
            <a:r>
              <a:rPr spc="-114" dirty="0"/>
              <a:t> </a:t>
            </a:r>
            <a:r>
              <a:rPr dirty="0"/>
              <a:t>सार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100" y="800100"/>
            <a:ext cx="9067800" cy="5943600"/>
            <a:chOff x="38100" y="800100"/>
            <a:chExt cx="9067800" cy="5943600"/>
          </a:xfrm>
        </p:grpSpPr>
        <p:sp>
          <p:nvSpPr>
            <p:cNvPr id="7" name="object 7"/>
            <p:cNvSpPr/>
            <p:nvPr/>
          </p:nvSpPr>
          <p:spPr>
            <a:xfrm>
              <a:off x="76200" y="838200"/>
              <a:ext cx="89916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50" y="819150"/>
              <a:ext cx="9029700" cy="5905500"/>
            </a:xfrm>
            <a:custGeom>
              <a:avLst/>
              <a:gdLst/>
              <a:ahLst/>
              <a:cxnLst/>
              <a:rect l="l" t="t" r="r" b="b"/>
              <a:pathLst>
                <a:path w="9029700" h="5905500">
                  <a:moveTo>
                    <a:pt x="0" y="5905500"/>
                  </a:moveTo>
                  <a:lnTo>
                    <a:pt x="9029700" y="5905500"/>
                  </a:lnTo>
                  <a:lnTo>
                    <a:pt x="9029700" y="0"/>
                  </a:lnTo>
                  <a:lnTo>
                    <a:pt x="0" y="0"/>
                  </a:lnTo>
                  <a:lnTo>
                    <a:pt x="0" y="590550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70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25" y="733425"/>
            <a:ext cx="7753350" cy="5314950"/>
            <a:chOff x="657225" y="733425"/>
            <a:chExt cx="7753350" cy="5314950"/>
          </a:xfrm>
        </p:grpSpPr>
        <p:sp>
          <p:nvSpPr>
            <p:cNvPr id="3" name="object 3"/>
            <p:cNvSpPr/>
            <p:nvPr/>
          </p:nvSpPr>
          <p:spPr>
            <a:xfrm>
              <a:off x="685800" y="762000"/>
              <a:ext cx="7696200" cy="5257800"/>
            </a:xfrm>
            <a:custGeom>
              <a:avLst/>
              <a:gdLst/>
              <a:ahLst/>
              <a:cxnLst/>
              <a:rect l="l" t="t" r="r" b="b"/>
              <a:pathLst>
                <a:path w="7696200" h="5257800">
                  <a:moveTo>
                    <a:pt x="7696200" y="0"/>
                  </a:moveTo>
                  <a:lnTo>
                    <a:pt x="0" y="0"/>
                  </a:lnTo>
                  <a:lnTo>
                    <a:pt x="0" y="5257800"/>
                  </a:lnTo>
                  <a:lnTo>
                    <a:pt x="7696200" y="525780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762000"/>
              <a:ext cx="7696200" cy="5257800"/>
            </a:xfrm>
            <a:custGeom>
              <a:avLst/>
              <a:gdLst/>
              <a:ahLst/>
              <a:cxnLst/>
              <a:rect l="l" t="t" r="r" b="b"/>
              <a:pathLst>
                <a:path w="7696200" h="5257800">
                  <a:moveTo>
                    <a:pt x="0" y="5257800"/>
                  </a:moveTo>
                  <a:lnTo>
                    <a:pt x="7696200" y="525780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52578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24760" y="2086038"/>
            <a:ext cx="503110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600" dirty="0">
                <a:latin typeface="Nakula"/>
                <a:cs typeface="Nakula"/>
              </a:rPr>
              <a:t>मन</a:t>
            </a:r>
            <a:r>
              <a:rPr sz="6600" spc="-70" dirty="0">
                <a:latin typeface="Nakula"/>
                <a:cs typeface="Nakula"/>
              </a:rPr>
              <a:t> </a:t>
            </a:r>
            <a:r>
              <a:rPr sz="6600" spc="-355" dirty="0">
                <a:latin typeface="Nakula"/>
                <a:cs typeface="Nakula"/>
              </a:rPr>
              <a:t>मानचचत्रण</a:t>
            </a:r>
            <a:endParaRPr sz="6600">
              <a:latin typeface="Nakula"/>
              <a:cs typeface="Nakul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21179" y="4136390"/>
            <a:ext cx="54121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323715" algn="l"/>
                <a:tab pos="4552315" algn="l"/>
              </a:tabLst>
            </a:pPr>
            <a:r>
              <a:rPr sz="3600" spc="90" dirty="0">
                <a:solidFill>
                  <a:srgbClr val="C00000"/>
                </a:solidFill>
                <a:latin typeface="Samanata"/>
                <a:cs typeface="Samanata"/>
              </a:rPr>
              <a:t>(</a:t>
            </a:r>
            <a:r>
              <a:rPr sz="3600" spc="90" dirty="0">
                <a:solidFill>
                  <a:srgbClr val="C00000"/>
                </a:solidFill>
                <a:latin typeface="Nakula"/>
                <a:cs typeface="Nakula"/>
              </a:rPr>
              <a:t>पाठ </a:t>
            </a:r>
            <a:r>
              <a:rPr sz="3600" spc="-380" dirty="0">
                <a:solidFill>
                  <a:srgbClr val="C00000"/>
                </a:solidFill>
                <a:latin typeface="Nakula"/>
                <a:cs typeface="Nakula"/>
              </a:rPr>
              <a:t>के  </a:t>
            </a:r>
            <a:r>
              <a:rPr sz="3600" spc="-345" dirty="0">
                <a:solidFill>
                  <a:srgbClr val="C00000"/>
                </a:solidFill>
                <a:latin typeface="Nakula"/>
                <a:cs typeface="Nakula"/>
              </a:rPr>
              <a:t>क</a:t>
            </a:r>
            <a:r>
              <a:rPr sz="5400" spc="-517" baseline="-6172" dirty="0">
                <a:solidFill>
                  <a:srgbClr val="C00000"/>
                </a:solidFill>
                <a:latin typeface="Nakula"/>
                <a:cs typeface="Nakula"/>
              </a:rPr>
              <a:t>ु</a:t>
            </a:r>
            <a:r>
              <a:rPr sz="5400" spc="-1995" baseline="-6172" dirty="0">
                <a:solidFill>
                  <a:srgbClr val="C00000"/>
                </a:solidFill>
                <a:latin typeface="Nakula"/>
                <a:cs typeface="Nakula"/>
              </a:rPr>
              <a:t> </a:t>
            </a:r>
            <a:r>
              <a:rPr sz="3600" spc="185" dirty="0">
                <a:solidFill>
                  <a:srgbClr val="C00000"/>
                </a:solidFill>
                <a:latin typeface="Nakula"/>
                <a:cs typeface="Nakula"/>
              </a:rPr>
              <a:t>छ</a:t>
            </a:r>
            <a:r>
              <a:rPr sz="3600" spc="-30" dirty="0">
                <a:solidFill>
                  <a:srgbClr val="C00000"/>
                </a:solidFill>
                <a:latin typeface="Nakula"/>
                <a:cs typeface="Nakula"/>
              </a:rPr>
              <a:t> </a:t>
            </a:r>
            <a:r>
              <a:rPr sz="3600" spc="-305" dirty="0">
                <a:solidFill>
                  <a:srgbClr val="C00000"/>
                </a:solidFill>
                <a:latin typeface="Nakula"/>
                <a:cs typeface="Nakula"/>
              </a:rPr>
              <a:t>महत्वपण</a:t>
            </a:r>
            <a:r>
              <a:rPr sz="5400" spc="-457" baseline="-4629" dirty="0">
                <a:solidFill>
                  <a:srgbClr val="C00000"/>
                </a:solidFill>
                <a:latin typeface="Nakula"/>
                <a:cs typeface="Nakula"/>
              </a:rPr>
              <a:t>ू	</a:t>
            </a:r>
            <a:r>
              <a:rPr sz="3600" dirty="0">
                <a:solidFill>
                  <a:srgbClr val="C00000"/>
                </a:solidFill>
                <a:latin typeface="Nakula"/>
                <a:cs typeface="Nakula"/>
              </a:rPr>
              <a:t>ण	</a:t>
            </a:r>
            <a:r>
              <a:rPr sz="3600" spc="-1070" dirty="0">
                <a:solidFill>
                  <a:srgbClr val="C00000"/>
                </a:solidFill>
                <a:latin typeface="Nakula"/>
                <a:cs typeface="Nakula"/>
              </a:rPr>
              <a:t>ब </a:t>
            </a:r>
            <a:r>
              <a:rPr sz="3600" spc="-575" dirty="0">
                <a:solidFill>
                  <a:srgbClr val="C00000"/>
                </a:solidFill>
                <a:latin typeface="Nakula"/>
                <a:cs typeface="Nakula"/>
              </a:rPr>
              <a:t>दिं</a:t>
            </a:r>
            <a:r>
              <a:rPr sz="3600" spc="-55" dirty="0">
                <a:solidFill>
                  <a:srgbClr val="C00000"/>
                </a:solidFill>
                <a:latin typeface="Nakula"/>
                <a:cs typeface="Nakula"/>
              </a:rPr>
              <a:t> </a:t>
            </a:r>
            <a:r>
              <a:rPr sz="3600" spc="-1040" dirty="0">
                <a:solidFill>
                  <a:srgbClr val="C00000"/>
                </a:solidFill>
                <a:latin typeface="Samanata"/>
                <a:cs typeface="Samanata"/>
              </a:rPr>
              <a:t>)</a:t>
            </a:r>
            <a:endParaRPr sz="3600">
              <a:latin typeface="Samanata"/>
              <a:cs typeface="Samanat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659" y="2245423"/>
            <a:ext cx="1885314" cy="204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72390" algn="ctr">
              <a:lnSpc>
                <a:spcPct val="1252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Nakula"/>
                <a:cs typeface="Nakula"/>
              </a:rPr>
              <a:t>डायरी </a:t>
            </a:r>
            <a:r>
              <a:rPr sz="2400" spc="15" dirty="0">
                <a:solidFill>
                  <a:srgbClr val="FFFFFF"/>
                </a:solidFill>
                <a:latin typeface="Nakula"/>
                <a:cs typeface="Nakula"/>
              </a:rPr>
              <a:t>का</a:t>
            </a:r>
            <a:r>
              <a:rPr sz="2400" spc="-14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Nakula"/>
                <a:cs typeface="Nakula"/>
              </a:rPr>
              <a:t>एक  </a:t>
            </a:r>
            <a:r>
              <a:rPr sz="2400" dirty="0">
                <a:solidFill>
                  <a:srgbClr val="FFFFFF"/>
                </a:solidFill>
                <a:latin typeface="Nakula"/>
                <a:cs typeface="Nakula"/>
              </a:rPr>
              <a:t>पन्ना</a:t>
            </a:r>
            <a:endParaRPr sz="2400">
              <a:latin typeface="Nakula"/>
              <a:cs typeface="Nakula"/>
            </a:endParaRPr>
          </a:p>
          <a:p>
            <a:pPr marL="12065" algn="ctr">
              <a:lnSpc>
                <a:spcPct val="100000"/>
              </a:lnSpc>
              <a:spcBef>
                <a:spcPts val="2155"/>
              </a:spcBef>
            </a:pPr>
            <a:r>
              <a:rPr sz="2400" spc="-260" dirty="0">
                <a:solidFill>
                  <a:srgbClr val="FFFFFF"/>
                </a:solidFill>
                <a:latin typeface="Samanata"/>
                <a:cs typeface="Samanata"/>
              </a:rPr>
              <a:t>26</a:t>
            </a:r>
            <a:r>
              <a:rPr sz="2400" spc="10" dirty="0">
                <a:solidFill>
                  <a:srgbClr val="FFFFFF"/>
                </a:solidFill>
                <a:latin typeface="Samanata"/>
                <a:cs typeface="Samanat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Nakula"/>
                <a:cs typeface="Nakula"/>
              </a:rPr>
              <a:t>जनवरी</a:t>
            </a:r>
            <a:endParaRPr sz="2400">
              <a:latin typeface="Nakula"/>
              <a:cs typeface="Nakula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2400" spc="-275" dirty="0">
                <a:solidFill>
                  <a:srgbClr val="FFFFFF"/>
                </a:solidFill>
                <a:latin typeface="Samanata"/>
                <a:cs typeface="Samanata"/>
              </a:rPr>
              <a:t>193</a:t>
            </a:r>
            <a:r>
              <a:rPr sz="2400" spc="-270" dirty="0">
                <a:solidFill>
                  <a:srgbClr val="FFFFFF"/>
                </a:solidFill>
                <a:latin typeface="Samanata"/>
                <a:cs typeface="Samanata"/>
              </a:rPr>
              <a:t>1</a:t>
            </a:r>
            <a:r>
              <a:rPr sz="2400" spc="45" dirty="0">
                <a:solidFill>
                  <a:srgbClr val="FFFFFF"/>
                </a:solidFill>
                <a:latin typeface="Samanata"/>
                <a:cs typeface="Samanata"/>
              </a:rPr>
              <a:t>(</a:t>
            </a:r>
            <a:r>
              <a:rPr sz="2400" spc="30" dirty="0">
                <a:solidFill>
                  <a:srgbClr val="FFFFFF"/>
                </a:solidFill>
                <a:latin typeface="Nakula"/>
                <a:cs typeface="Nakula"/>
              </a:rPr>
              <a:t>क</a:t>
            </a:r>
            <a:r>
              <a:rPr sz="2400" spc="5" dirty="0">
                <a:solidFill>
                  <a:srgbClr val="FFFFFF"/>
                </a:solidFill>
                <a:latin typeface="Nakula"/>
                <a:cs typeface="Nakula"/>
              </a:rPr>
              <a:t>ल</a:t>
            </a:r>
            <a:r>
              <a:rPr sz="2400" spc="-280" dirty="0">
                <a:solidFill>
                  <a:srgbClr val="FFFFFF"/>
                </a:solidFill>
                <a:latin typeface="Nakula"/>
                <a:cs typeface="Nakula"/>
              </a:rPr>
              <a:t>कत्त</a:t>
            </a:r>
            <a:r>
              <a:rPr sz="2400" spc="-195" dirty="0">
                <a:solidFill>
                  <a:srgbClr val="FFFFFF"/>
                </a:solidFill>
                <a:latin typeface="Nakula"/>
                <a:cs typeface="Nakula"/>
              </a:rPr>
              <a:t>ा</a:t>
            </a:r>
            <a:r>
              <a:rPr sz="2400" spc="50" dirty="0">
                <a:solidFill>
                  <a:srgbClr val="FFFFFF"/>
                </a:solidFill>
                <a:latin typeface="Samanata"/>
                <a:cs typeface="Samanata"/>
              </a:rPr>
              <a:t>)</a:t>
            </a:r>
            <a:endParaRPr sz="2400">
              <a:latin typeface="Samanata"/>
              <a:cs typeface="Samanat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76525" y="190500"/>
            <a:ext cx="3329304" cy="2096135"/>
            <a:chOff x="2676525" y="190500"/>
            <a:chExt cx="3329304" cy="2096135"/>
          </a:xfrm>
        </p:grpSpPr>
        <p:sp>
          <p:nvSpPr>
            <p:cNvPr id="4" name="object 4"/>
            <p:cNvSpPr/>
            <p:nvPr/>
          </p:nvSpPr>
          <p:spPr>
            <a:xfrm>
              <a:off x="4368673" y="1506727"/>
              <a:ext cx="29209" cy="767080"/>
            </a:xfrm>
            <a:custGeom>
              <a:avLst/>
              <a:gdLst/>
              <a:ahLst/>
              <a:cxnLst/>
              <a:rect l="l" t="t" r="r" b="b"/>
              <a:pathLst>
                <a:path w="29210" h="767080">
                  <a:moveTo>
                    <a:pt x="28701" y="76669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6525" y="190500"/>
              <a:ext cx="3329051" cy="13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02991" y="465645"/>
            <a:ext cx="249682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marR="5080" indent="-972819">
              <a:lnSpc>
                <a:spcPct val="125099"/>
              </a:lnSpc>
              <a:spcBef>
                <a:spcPts val="100"/>
              </a:spcBef>
            </a:pPr>
            <a:r>
              <a:rPr sz="1800" spc="-120" dirty="0">
                <a:solidFill>
                  <a:srgbClr val="FFFFFF"/>
                </a:solidFill>
                <a:latin typeface="Nakula"/>
                <a:cs typeface="Nakula"/>
              </a:rPr>
              <a:t>कलकत्ता </a:t>
            </a:r>
            <a:r>
              <a:rPr sz="1800" spc="50" dirty="0">
                <a:solidFill>
                  <a:srgbClr val="FFFFFF"/>
                </a:solidFill>
                <a:latin typeface="Nakula"/>
                <a:cs typeface="Nakula"/>
              </a:rPr>
              <a:t>में </a:t>
            </a:r>
            <a:r>
              <a:rPr sz="1800" spc="-395" dirty="0">
                <a:solidFill>
                  <a:srgbClr val="FFFFFF"/>
                </a:solidFill>
                <a:latin typeface="Nakula"/>
                <a:cs typeface="Nakula"/>
              </a:rPr>
              <a:t>दस</a:t>
            </a:r>
            <a:r>
              <a:rPr sz="2700" spc="-592" baseline="-4629" dirty="0">
                <a:solidFill>
                  <a:srgbClr val="FFFFFF"/>
                </a:solidFill>
                <a:latin typeface="Nakula"/>
                <a:cs typeface="Nakula"/>
              </a:rPr>
              <a:t>ू </a:t>
            </a:r>
            <a:r>
              <a:rPr sz="1800" spc="-40" dirty="0">
                <a:solidFill>
                  <a:srgbClr val="FFFFFF"/>
                </a:solidFill>
                <a:latin typeface="Nakula"/>
                <a:cs typeface="Nakula"/>
              </a:rPr>
              <a:t>रा  </a:t>
            </a:r>
            <a:r>
              <a:rPr sz="1800" spc="-120" dirty="0">
                <a:solidFill>
                  <a:srgbClr val="FFFFFF"/>
                </a:solidFill>
                <a:latin typeface="Nakula"/>
                <a:cs typeface="Nakula"/>
              </a:rPr>
              <a:t>स्वतिंत्रता</a:t>
            </a:r>
            <a:r>
              <a:rPr sz="1800" spc="6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Nakula"/>
                <a:cs typeface="Nakula"/>
              </a:rPr>
              <a:t>ददवस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95340" y="266700"/>
            <a:ext cx="3734435" cy="2354580"/>
            <a:chOff x="5395340" y="266700"/>
            <a:chExt cx="3734435" cy="2354580"/>
          </a:xfrm>
        </p:grpSpPr>
        <p:sp>
          <p:nvSpPr>
            <p:cNvPr id="8" name="object 8"/>
            <p:cNvSpPr/>
            <p:nvPr/>
          </p:nvSpPr>
          <p:spPr>
            <a:xfrm>
              <a:off x="5408040" y="1512697"/>
              <a:ext cx="1482725" cy="1096010"/>
            </a:xfrm>
            <a:custGeom>
              <a:avLst/>
              <a:gdLst/>
              <a:ahLst/>
              <a:cxnLst/>
              <a:rect l="l" t="t" r="r" b="b"/>
              <a:pathLst>
                <a:path w="1482725" h="1096010">
                  <a:moveTo>
                    <a:pt x="0" y="1095628"/>
                  </a:moveTo>
                  <a:lnTo>
                    <a:pt x="1482725" y="0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29349" y="266700"/>
              <a:ext cx="2900426" cy="1500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80555" y="391731"/>
            <a:ext cx="2309495" cy="105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5200"/>
              </a:lnSpc>
              <a:spcBef>
                <a:spcPts val="95"/>
              </a:spcBef>
            </a:pPr>
            <a:r>
              <a:rPr sz="1800" spc="15" dirty="0"/>
              <a:t>अत्यिंत </a:t>
            </a:r>
            <a:r>
              <a:rPr sz="1800" spc="35" dirty="0"/>
              <a:t>ख</a:t>
            </a:r>
            <a:r>
              <a:rPr sz="2700" spc="52" baseline="-4629" dirty="0"/>
              <a:t>ु</a:t>
            </a:r>
            <a:r>
              <a:rPr sz="1800" spc="35" dirty="0"/>
              <a:t>शी </a:t>
            </a:r>
            <a:r>
              <a:rPr sz="1800" spc="15" dirty="0"/>
              <a:t>एविं  </a:t>
            </a:r>
            <a:r>
              <a:rPr sz="1800" spc="-175" dirty="0"/>
              <a:t>उल्लास </a:t>
            </a:r>
            <a:r>
              <a:rPr sz="1800" spc="20" dirty="0"/>
              <a:t>का </a:t>
            </a:r>
            <a:r>
              <a:rPr sz="1800" spc="-90" dirty="0"/>
              <a:t>ददन</a:t>
            </a:r>
            <a:r>
              <a:rPr sz="1800" spc="-90" dirty="0">
                <a:latin typeface="Samanata"/>
                <a:cs typeface="Samanata"/>
              </a:rPr>
              <a:t>, </a:t>
            </a:r>
            <a:r>
              <a:rPr sz="1800" dirty="0"/>
              <a:t>डे  </a:t>
            </a:r>
            <a:r>
              <a:rPr sz="1800" spc="-15" dirty="0"/>
              <a:t>ाजार </a:t>
            </a:r>
            <a:r>
              <a:rPr sz="1800" spc="15" dirty="0"/>
              <a:t>की</a:t>
            </a:r>
            <a:r>
              <a:rPr sz="1800" spc="-10" dirty="0"/>
              <a:t> </a:t>
            </a:r>
            <a:r>
              <a:rPr sz="1800" dirty="0"/>
              <a:t>सजावट</a:t>
            </a:r>
            <a:endParaRPr sz="1800">
              <a:latin typeface="Samanata"/>
              <a:cs typeface="Samanat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59501" y="1657350"/>
            <a:ext cx="3232150" cy="1490980"/>
            <a:chOff x="5659501" y="1657350"/>
            <a:chExt cx="3232150" cy="1490980"/>
          </a:xfrm>
        </p:grpSpPr>
        <p:sp>
          <p:nvSpPr>
            <p:cNvPr id="12" name="object 12"/>
            <p:cNvSpPr/>
            <p:nvPr/>
          </p:nvSpPr>
          <p:spPr>
            <a:xfrm>
              <a:off x="5672201" y="2673603"/>
              <a:ext cx="858519" cy="267970"/>
            </a:xfrm>
            <a:custGeom>
              <a:avLst/>
              <a:gdLst/>
              <a:ahLst/>
              <a:cxnLst/>
              <a:rect l="l" t="t" r="r" b="b"/>
              <a:pathLst>
                <a:path w="858520" h="267969">
                  <a:moveTo>
                    <a:pt x="0" y="267462"/>
                  </a:moveTo>
                  <a:lnTo>
                    <a:pt x="858393" y="0"/>
                  </a:lnTo>
                </a:path>
              </a:pathLst>
            </a:custGeom>
            <a:ln w="25399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7925" y="1657350"/>
              <a:ext cx="2633726" cy="14905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78600" y="1773999"/>
            <a:ext cx="2023745" cy="105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5200"/>
              </a:lnSpc>
              <a:spcBef>
                <a:spcPts val="95"/>
              </a:spcBef>
              <a:tabLst>
                <a:tab pos="869315" algn="l"/>
              </a:tabLst>
            </a:pPr>
            <a:r>
              <a:rPr sz="1800" spc="-10" dirty="0">
                <a:solidFill>
                  <a:srgbClr val="FFFFFF"/>
                </a:solidFill>
                <a:latin typeface="Nakula"/>
                <a:cs typeface="Nakula"/>
              </a:rPr>
              <a:t>चारों </a:t>
            </a:r>
            <a:r>
              <a:rPr sz="1800" spc="125" dirty="0">
                <a:solidFill>
                  <a:srgbClr val="FFFFFF"/>
                </a:solidFill>
                <a:latin typeface="Nakula"/>
                <a:cs typeface="Nakula"/>
              </a:rPr>
              <a:t>ओर </a:t>
            </a:r>
            <a:r>
              <a:rPr sz="1800" spc="-405" dirty="0">
                <a:solidFill>
                  <a:srgbClr val="FFFFFF"/>
                </a:solidFill>
                <a:latin typeface="Nakula"/>
                <a:cs typeface="Nakula"/>
              </a:rPr>
              <a:t>पल</a:t>
            </a:r>
            <a:r>
              <a:rPr sz="2700" spc="-607" baseline="-4629" dirty="0">
                <a:solidFill>
                  <a:srgbClr val="FFFFFF"/>
                </a:solidFill>
                <a:latin typeface="Nakula"/>
                <a:cs typeface="Nakula"/>
              </a:rPr>
              <a:t>ु </a:t>
            </a:r>
            <a:r>
              <a:rPr sz="1800" spc="30" dirty="0">
                <a:solidFill>
                  <a:srgbClr val="FFFFFF"/>
                </a:solidFill>
                <a:latin typeface="Nakula"/>
                <a:cs typeface="Nakula"/>
              </a:rPr>
              <a:t>लस</a:t>
            </a:r>
            <a:r>
              <a:rPr sz="1800" spc="-14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Nakula"/>
                <a:cs typeface="Nakula"/>
              </a:rPr>
              <a:t>तथा  </a:t>
            </a:r>
            <a:r>
              <a:rPr sz="1800" spc="35" dirty="0">
                <a:solidFill>
                  <a:srgbClr val="FFFFFF"/>
                </a:solidFill>
                <a:latin typeface="Nakula"/>
                <a:cs typeface="Nakula"/>
              </a:rPr>
              <a:t>लोगों</a:t>
            </a:r>
            <a:r>
              <a:rPr sz="1800" spc="-1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Nakula"/>
                <a:cs typeface="Nakula"/>
              </a:rPr>
              <a:t>के	</a:t>
            </a:r>
            <a:r>
              <a:rPr sz="1800" spc="30" dirty="0">
                <a:solidFill>
                  <a:srgbClr val="FFFFFF"/>
                </a:solidFill>
                <a:latin typeface="Nakula"/>
                <a:cs typeface="Nakula"/>
              </a:rPr>
              <a:t>साथ </a:t>
            </a:r>
            <a:r>
              <a:rPr sz="1800" spc="20" dirty="0">
                <a:solidFill>
                  <a:srgbClr val="FFFFFF"/>
                </a:solidFill>
                <a:latin typeface="Nakula"/>
                <a:cs typeface="Nakula"/>
              </a:rPr>
              <a:t>उसका  </a:t>
            </a:r>
            <a:r>
              <a:rPr sz="1800" spc="-55" dirty="0">
                <a:solidFill>
                  <a:srgbClr val="FFFFFF"/>
                </a:solidFill>
                <a:latin typeface="Nakula"/>
                <a:cs typeface="Nakula"/>
              </a:rPr>
              <a:t>व्यवहार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18809" y="3162300"/>
            <a:ext cx="3420745" cy="1538605"/>
            <a:chOff x="5718809" y="3162300"/>
            <a:chExt cx="3420745" cy="1538605"/>
          </a:xfrm>
        </p:grpSpPr>
        <p:sp>
          <p:nvSpPr>
            <p:cNvPr id="16" name="object 16"/>
            <p:cNvSpPr/>
            <p:nvPr/>
          </p:nvSpPr>
          <p:spPr>
            <a:xfrm>
              <a:off x="5731509" y="3557650"/>
              <a:ext cx="647065" cy="116205"/>
            </a:xfrm>
            <a:custGeom>
              <a:avLst/>
              <a:gdLst/>
              <a:ahLst/>
              <a:cxnLst/>
              <a:rect l="l" t="t" r="r" b="b"/>
              <a:pathLst>
                <a:path w="647064" h="116204">
                  <a:moveTo>
                    <a:pt x="0" y="0"/>
                  </a:moveTo>
                  <a:lnTo>
                    <a:pt x="647064" y="115824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72199" y="3162300"/>
              <a:ext cx="2967101" cy="1538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27215" y="3329368"/>
            <a:ext cx="244665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25200"/>
              </a:lnSpc>
              <a:spcBef>
                <a:spcPts val="100"/>
              </a:spcBef>
            </a:pPr>
            <a:r>
              <a:rPr sz="1800" spc="-405" dirty="0">
                <a:solidFill>
                  <a:srgbClr val="FFFFFF"/>
                </a:solidFill>
                <a:latin typeface="Nakula"/>
                <a:cs typeface="Nakula"/>
              </a:rPr>
              <a:t>पल</a:t>
            </a:r>
            <a:r>
              <a:rPr sz="2700" spc="-607" baseline="-4629" dirty="0">
                <a:solidFill>
                  <a:srgbClr val="FFFFFF"/>
                </a:solidFill>
                <a:latin typeface="Nakula"/>
                <a:cs typeface="Nakula"/>
              </a:rPr>
              <a:t>ु </a:t>
            </a:r>
            <a:r>
              <a:rPr sz="1800" spc="30" dirty="0">
                <a:solidFill>
                  <a:srgbClr val="FFFFFF"/>
                </a:solidFill>
                <a:latin typeface="Nakula"/>
                <a:cs typeface="Nakula"/>
              </a:rPr>
              <a:t>लस </a:t>
            </a:r>
            <a:r>
              <a:rPr sz="1800" spc="-15" dirty="0">
                <a:solidFill>
                  <a:srgbClr val="FFFFFF"/>
                </a:solidFill>
                <a:latin typeface="Nakula"/>
                <a:cs typeface="Nakula"/>
              </a:rPr>
              <a:t>व </a:t>
            </a:r>
            <a:r>
              <a:rPr sz="1800" spc="-70" dirty="0">
                <a:solidFill>
                  <a:srgbClr val="FFFFFF"/>
                </a:solidFill>
                <a:latin typeface="Nakula"/>
                <a:cs typeface="Nakula"/>
              </a:rPr>
              <a:t>कािंग्रेस </a:t>
            </a:r>
            <a:r>
              <a:rPr sz="1800" spc="-100" dirty="0">
                <a:solidFill>
                  <a:srgbClr val="FFFFFF"/>
                </a:solidFill>
                <a:latin typeface="Nakula"/>
                <a:cs typeface="Nakula"/>
              </a:rPr>
              <a:t>कौंलसल  </a:t>
            </a:r>
            <a:r>
              <a:rPr sz="1800" spc="-25" dirty="0">
                <a:solidFill>
                  <a:srgbClr val="FFFFFF"/>
                </a:solidFill>
                <a:latin typeface="Nakula"/>
                <a:cs typeface="Nakula"/>
              </a:rPr>
              <a:t>द्वारा </a:t>
            </a:r>
            <a:r>
              <a:rPr sz="1800" spc="-60" dirty="0">
                <a:solidFill>
                  <a:srgbClr val="FFFFFF"/>
                </a:solidFill>
                <a:latin typeface="Nakula"/>
                <a:cs typeface="Nakula"/>
              </a:rPr>
              <a:t>ननकाले </a:t>
            </a:r>
            <a:r>
              <a:rPr sz="1800" spc="140" dirty="0">
                <a:solidFill>
                  <a:srgbClr val="FFFFFF"/>
                </a:solidFill>
                <a:latin typeface="Nakula"/>
                <a:cs typeface="Nakula"/>
              </a:rPr>
              <a:t>गए</a:t>
            </a:r>
            <a:r>
              <a:rPr sz="1800" spc="1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Nakula"/>
                <a:cs typeface="Nakula"/>
              </a:rPr>
              <a:t>नोदटस</a:t>
            </a:r>
            <a:r>
              <a:rPr sz="1800" spc="-75" dirty="0">
                <a:solidFill>
                  <a:srgbClr val="FFFFFF"/>
                </a:solidFill>
                <a:latin typeface="Samanata"/>
                <a:cs typeface="Samanata"/>
              </a:rPr>
              <a:t>,  </a:t>
            </a:r>
            <a:r>
              <a:rPr sz="1800" spc="5" dirty="0">
                <a:solidFill>
                  <a:srgbClr val="FFFFFF"/>
                </a:solidFill>
                <a:latin typeface="Nakula"/>
                <a:cs typeface="Nakula"/>
              </a:rPr>
              <a:t>ख</a:t>
            </a:r>
            <a:r>
              <a:rPr sz="2700" spc="7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1800" spc="5" dirty="0">
                <a:solidFill>
                  <a:srgbClr val="FFFFFF"/>
                </a:solidFill>
                <a:latin typeface="Nakula"/>
                <a:cs typeface="Nakula"/>
              </a:rPr>
              <a:t>ला </a:t>
            </a:r>
            <a:r>
              <a:rPr sz="1800" spc="15" dirty="0">
                <a:solidFill>
                  <a:srgbClr val="FFFFFF"/>
                </a:solidFill>
                <a:latin typeface="Nakula"/>
                <a:cs typeface="Nakula"/>
              </a:rPr>
              <a:t>चैलेंज </a:t>
            </a:r>
            <a:r>
              <a:rPr sz="1800" spc="145" dirty="0">
                <a:solidFill>
                  <a:srgbClr val="FFFFFF"/>
                </a:solidFill>
                <a:latin typeface="Nakula"/>
                <a:cs typeface="Nakula"/>
              </a:rPr>
              <a:t>ओपन</a:t>
            </a:r>
            <a:r>
              <a:rPr sz="1800" spc="-2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Nakula"/>
                <a:cs typeface="Nakula"/>
              </a:rPr>
              <a:t>लडाई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79592" y="4044060"/>
            <a:ext cx="3759835" cy="2666365"/>
            <a:chOff x="5379592" y="4044060"/>
            <a:chExt cx="3759835" cy="2666365"/>
          </a:xfrm>
        </p:grpSpPr>
        <p:sp>
          <p:nvSpPr>
            <p:cNvPr id="20" name="object 20"/>
            <p:cNvSpPr/>
            <p:nvPr/>
          </p:nvSpPr>
          <p:spPr>
            <a:xfrm>
              <a:off x="5392292" y="4056760"/>
              <a:ext cx="1436370" cy="1098550"/>
            </a:xfrm>
            <a:custGeom>
              <a:avLst/>
              <a:gdLst/>
              <a:ahLst/>
              <a:cxnLst/>
              <a:rect l="l" t="t" r="r" b="b"/>
              <a:pathLst>
                <a:path w="1436370" h="1098550">
                  <a:moveTo>
                    <a:pt x="0" y="0"/>
                  </a:moveTo>
                  <a:lnTo>
                    <a:pt x="1436370" y="1098550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76975" y="4924361"/>
              <a:ext cx="2862326" cy="17860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37325" y="5229097"/>
            <a:ext cx="227012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200"/>
              </a:lnSpc>
              <a:spcBef>
                <a:spcPts val="100"/>
              </a:spcBef>
              <a:tabLst>
                <a:tab pos="842644" algn="l"/>
              </a:tabLst>
            </a:pPr>
            <a:r>
              <a:rPr sz="1800" spc="-405" dirty="0">
                <a:solidFill>
                  <a:srgbClr val="FFFFFF"/>
                </a:solidFill>
                <a:latin typeface="Nakula"/>
                <a:cs typeface="Nakula"/>
              </a:rPr>
              <a:t>पल</a:t>
            </a:r>
            <a:r>
              <a:rPr sz="2700" spc="-607" baseline="-4629" dirty="0">
                <a:solidFill>
                  <a:srgbClr val="FFFFFF"/>
                </a:solidFill>
                <a:latin typeface="Nakula"/>
                <a:cs typeface="Nakula"/>
              </a:rPr>
              <a:t>ु </a:t>
            </a:r>
            <a:r>
              <a:rPr sz="1800" spc="30" dirty="0">
                <a:solidFill>
                  <a:srgbClr val="FFFFFF"/>
                </a:solidFill>
                <a:latin typeface="Nakula"/>
                <a:cs typeface="Nakula"/>
              </a:rPr>
              <a:t>लस </a:t>
            </a:r>
            <a:r>
              <a:rPr sz="1800" spc="-25" dirty="0">
                <a:solidFill>
                  <a:srgbClr val="FFFFFF"/>
                </a:solidFill>
                <a:latin typeface="Nakula"/>
                <a:cs typeface="Nakula"/>
              </a:rPr>
              <a:t>द्वारा </a:t>
            </a:r>
            <a:r>
              <a:rPr sz="1800" spc="40" dirty="0">
                <a:solidFill>
                  <a:srgbClr val="FFFFFF"/>
                </a:solidFill>
                <a:latin typeface="Nakula"/>
                <a:cs typeface="Nakula"/>
              </a:rPr>
              <a:t>स</a:t>
            </a:r>
            <a:r>
              <a:rPr sz="2700" spc="60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1800" spc="40" dirty="0">
                <a:solidFill>
                  <a:srgbClr val="FFFFFF"/>
                </a:solidFill>
                <a:latin typeface="Nakula"/>
                <a:cs typeface="Nakula"/>
              </a:rPr>
              <a:t>भाष </a:t>
            </a:r>
            <a:r>
              <a:rPr sz="1800" spc="-50" dirty="0">
                <a:solidFill>
                  <a:srgbClr val="FFFFFF"/>
                </a:solidFill>
                <a:latin typeface="Nakula"/>
                <a:cs typeface="Nakula"/>
              </a:rPr>
              <a:t>ा  </a:t>
            </a:r>
            <a:r>
              <a:rPr sz="1800" spc="-15" dirty="0">
                <a:solidFill>
                  <a:srgbClr val="FFFFFF"/>
                </a:solidFill>
                <a:latin typeface="Nakula"/>
                <a:cs typeface="Nakula"/>
              </a:rPr>
              <a:t>व</a:t>
            </a:r>
            <a:r>
              <a:rPr sz="1800" spc="-3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Nakula"/>
                <a:cs typeface="Nakula"/>
              </a:rPr>
              <a:t>उनके	</a:t>
            </a:r>
            <a:r>
              <a:rPr sz="1800" spc="-60" dirty="0">
                <a:solidFill>
                  <a:srgbClr val="FFFFFF"/>
                </a:solidFill>
                <a:latin typeface="Nakula"/>
                <a:cs typeface="Nakula"/>
              </a:rPr>
              <a:t>साचथयों </a:t>
            </a:r>
            <a:r>
              <a:rPr sz="1800" spc="-350" dirty="0">
                <a:solidFill>
                  <a:srgbClr val="FFFFFF"/>
                </a:solidFill>
                <a:latin typeface="Nakula"/>
                <a:cs typeface="Nakula"/>
              </a:rPr>
              <a:t>कक  </a:t>
            </a:r>
            <a:r>
              <a:rPr sz="1800" spc="-70" dirty="0">
                <a:solidFill>
                  <a:srgbClr val="FFFFFF"/>
                </a:solidFill>
                <a:latin typeface="Nakula"/>
                <a:cs typeface="Nakula"/>
              </a:rPr>
              <a:t>चगरफ़्तारी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43250" y="4361560"/>
            <a:ext cx="3291204" cy="2320290"/>
            <a:chOff x="3143250" y="4361560"/>
            <a:chExt cx="3291204" cy="2320290"/>
          </a:xfrm>
        </p:grpSpPr>
        <p:sp>
          <p:nvSpPr>
            <p:cNvPr id="24" name="object 24"/>
            <p:cNvSpPr/>
            <p:nvPr/>
          </p:nvSpPr>
          <p:spPr>
            <a:xfrm>
              <a:off x="4561205" y="4374260"/>
              <a:ext cx="81915" cy="690245"/>
            </a:xfrm>
            <a:custGeom>
              <a:avLst/>
              <a:gdLst/>
              <a:ahLst/>
              <a:cxnLst/>
              <a:rect l="l" t="t" r="r" b="b"/>
              <a:pathLst>
                <a:path w="81914" h="690245">
                  <a:moveTo>
                    <a:pt x="0" y="0"/>
                  </a:moveTo>
                  <a:lnTo>
                    <a:pt x="81787" y="689737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43250" y="5019611"/>
              <a:ext cx="3290951" cy="16621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66770" y="5606160"/>
            <a:ext cx="274891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30480" indent="-76200">
              <a:lnSpc>
                <a:spcPct val="125200"/>
              </a:lnSpc>
              <a:spcBef>
                <a:spcPts val="100"/>
              </a:spcBef>
              <a:tabLst>
                <a:tab pos="1841500" algn="l"/>
                <a:tab pos="2468880" algn="l"/>
              </a:tabLst>
            </a:pPr>
            <a:r>
              <a:rPr sz="1800" spc="60" dirty="0">
                <a:solidFill>
                  <a:srgbClr val="FFFFFF"/>
                </a:solidFill>
                <a:latin typeface="Nakula"/>
                <a:cs typeface="Nakula"/>
              </a:rPr>
              <a:t>स</a:t>
            </a:r>
            <a:r>
              <a:rPr sz="1800" spc="-55" dirty="0">
                <a:solidFill>
                  <a:srgbClr val="FFFFFF"/>
                </a:solidFill>
                <a:latin typeface="Nakula"/>
                <a:cs typeface="Nakula"/>
              </a:rPr>
              <a:t>ह</a:t>
            </a:r>
            <a:r>
              <a:rPr sz="1800" spc="105" dirty="0">
                <a:solidFill>
                  <a:srgbClr val="FFFFFF"/>
                </a:solidFill>
                <a:latin typeface="Nakula"/>
                <a:cs typeface="Nakula"/>
              </a:rPr>
              <a:t>य</a:t>
            </a:r>
            <a:r>
              <a:rPr sz="1800" spc="-40" dirty="0">
                <a:solidFill>
                  <a:srgbClr val="FFFFFF"/>
                </a:solidFill>
                <a:latin typeface="Nakula"/>
                <a:cs typeface="Nakula"/>
              </a:rPr>
              <a:t>ो</a:t>
            </a:r>
            <a:r>
              <a:rPr sz="1800" spc="220" dirty="0">
                <a:solidFill>
                  <a:srgbClr val="FFFFFF"/>
                </a:solidFill>
                <a:latin typeface="Nakula"/>
                <a:cs typeface="Nakula"/>
              </a:rPr>
              <a:t>ग</a:t>
            </a:r>
            <a:r>
              <a:rPr sz="1800" spc="-90" dirty="0">
                <a:solidFill>
                  <a:srgbClr val="FFFFFF"/>
                </a:solidFill>
                <a:latin typeface="Samanata"/>
                <a:cs typeface="Samanata"/>
              </a:rPr>
              <a:t>,</a:t>
            </a:r>
            <a:r>
              <a:rPr sz="1800" spc="5" dirty="0">
                <a:solidFill>
                  <a:srgbClr val="FFFFFF"/>
                </a:solidFill>
                <a:latin typeface="Samanata"/>
                <a:cs typeface="Samanata"/>
              </a:rPr>
              <a:t> </a:t>
            </a:r>
            <a:r>
              <a:rPr sz="1800" spc="-595" dirty="0">
                <a:solidFill>
                  <a:srgbClr val="FFFFFF"/>
                </a:solidFill>
                <a:latin typeface="Nakula"/>
                <a:cs typeface="Nakula"/>
              </a:rPr>
              <a:t>स्त</a:t>
            </a:r>
            <a:r>
              <a:rPr sz="1800" spc="35" dirty="0">
                <a:solidFill>
                  <a:srgbClr val="FFFFFF"/>
                </a:solidFill>
                <a:latin typeface="Nakula"/>
                <a:cs typeface="Nakula"/>
              </a:rPr>
              <a:t>्</a:t>
            </a:r>
            <a:r>
              <a:rPr sz="1800" spc="-250" dirty="0">
                <a:solidFill>
                  <a:srgbClr val="FFFFFF"/>
                </a:solidFill>
                <a:latin typeface="Nakula"/>
                <a:cs typeface="Nakula"/>
              </a:rPr>
              <a:t>स</a:t>
            </a:r>
            <a:r>
              <a:rPr sz="1800" spc="15" dirty="0">
                <a:solidFill>
                  <a:srgbClr val="FFFFFF"/>
                </a:solidFill>
                <a:latin typeface="Nakula"/>
                <a:cs typeface="Nakula"/>
              </a:rPr>
              <a:t>्</a:t>
            </a:r>
            <a:r>
              <a:rPr sz="1800" spc="-245" dirty="0">
                <a:solidFill>
                  <a:srgbClr val="FFFFFF"/>
                </a:solidFill>
                <a:latin typeface="Nakula"/>
                <a:cs typeface="Nakula"/>
              </a:rPr>
              <a:t>त्</a:t>
            </a:r>
            <a:r>
              <a:rPr sz="1800" spc="-395" dirty="0">
                <a:solidFill>
                  <a:srgbClr val="FFFFFF"/>
                </a:solidFill>
                <a:latin typeface="Nakula"/>
                <a:cs typeface="Nakula"/>
              </a:rPr>
              <a:t>र</a:t>
            </a:r>
            <a:r>
              <a:rPr sz="1800" spc="110" dirty="0">
                <a:solidFill>
                  <a:srgbClr val="FFFFFF"/>
                </a:solidFill>
                <a:latin typeface="Nakula"/>
                <a:cs typeface="Nakula"/>
              </a:rPr>
              <a:t>य</a:t>
            </a:r>
            <a:r>
              <a:rPr sz="1800" spc="-10" dirty="0">
                <a:solidFill>
                  <a:srgbClr val="FFFFFF"/>
                </a:solidFill>
                <a:latin typeface="Nakula"/>
                <a:cs typeface="Nakula"/>
              </a:rPr>
              <a:t>ों</a:t>
            </a:r>
            <a:r>
              <a:rPr sz="1800" spc="-9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455" dirty="0">
                <a:solidFill>
                  <a:srgbClr val="FFFFFF"/>
                </a:solidFill>
                <a:latin typeface="Nakula"/>
                <a:cs typeface="Nakula"/>
              </a:rPr>
              <a:t>क</a:t>
            </a:r>
            <a:r>
              <a:rPr sz="1800" dirty="0">
                <a:solidFill>
                  <a:srgbClr val="FFFFFF"/>
                </a:solidFill>
                <a:latin typeface="Nakula"/>
                <a:cs typeface="Nakula"/>
              </a:rPr>
              <a:t>े	</a:t>
            </a:r>
            <a:r>
              <a:rPr sz="1800" spc="70" dirty="0">
                <a:solidFill>
                  <a:srgbClr val="FFFFFF"/>
                </a:solidFill>
                <a:latin typeface="Nakula"/>
                <a:cs typeface="Nakula"/>
              </a:rPr>
              <a:t>ज</a:t>
            </a:r>
            <a:r>
              <a:rPr sz="1800" spc="-1310" dirty="0">
                <a:solidFill>
                  <a:srgbClr val="FFFFFF"/>
                </a:solidFill>
                <a:latin typeface="Nakula"/>
                <a:cs typeface="Nakula"/>
              </a:rPr>
              <a:t>ल</a:t>
            </a:r>
            <a:r>
              <a:rPr sz="2700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2700" spc="652" baseline="-4629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1290" dirty="0">
                <a:solidFill>
                  <a:srgbClr val="FFFFFF"/>
                </a:solidFill>
                <a:latin typeface="Nakula"/>
                <a:cs typeface="Nakula"/>
              </a:rPr>
              <a:t>स</a:t>
            </a:r>
            <a:r>
              <a:rPr sz="2700" baseline="-4629" dirty="0">
                <a:solidFill>
                  <a:srgbClr val="FFFFFF"/>
                </a:solidFill>
                <a:latin typeface="Nakula"/>
                <a:cs typeface="Nakula"/>
              </a:rPr>
              <a:t>ू	</a:t>
            </a:r>
            <a:r>
              <a:rPr sz="1800" spc="70" dirty="0">
                <a:solidFill>
                  <a:srgbClr val="FFFFFF"/>
                </a:solidFill>
                <a:latin typeface="Nakula"/>
                <a:cs typeface="Nakula"/>
              </a:rPr>
              <a:t>क</a:t>
            </a:r>
            <a:r>
              <a:rPr sz="1800" spc="-45" dirty="0">
                <a:solidFill>
                  <a:srgbClr val="FFFFFF"/>
                </a:solidFill>
                <a:latin typeface="Nakula"/>
                <a:cs typeface="Nakula"/>
              </a:rPr>
              <a:t>ा  </a:t>
            </a:r>
            <a:r>
              <a:rPr sz="1800" spc="-295" dirty="0">
                <a:solidFill>
                  <a:srgbClr val="FFFFFF"/>
                </a:solidFill>
                <a:latin typeface="Nakula"/>
                <a:cs typeface="Nakula"/>
              </a:rPr>
              <a:t>नते </a:t>
            </a:r>
            <a:r>
              <a:rPr sz="1800" spc="-570" dirty="0">
                <a:solidFill>
                  <a:srgbClr val="FFFFFF"/>
                </a:solidFill>
                <a:latin typeface="Nakula"/>
                <a:cs typeface="Nakula"/>
              </a:rPr>
              <a:t>त्</a:t>
            </a:r>
            <a:r>
              <a:rPr sz="2700" spc="-855" baseline="-7716" dirty="0">
                <a:solidFill>
                  <a:srgbClr val="FFFFFF"/>
                </a:solidFill>
                <a:latin typeface="Nakula"/>
                <a:cs typeface="Nakula"/>
              </a:rPr>
              <a:t>ृ</a:t>
            </a:r>
            <a:r>
              <a:rPr sz="2700" spc="-359" baseline="-7716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Nakula"/>
                <a:cs typeface="Nakula"/>
              </a:rPr>
              <a:t>व </a:t>
            </a:r>
            <a:r>
              <a:rPr sz="1800" spc="-80" dirty="0">
                <a:solidFill>
                  <a:srgbClr val="FFFFFF"/>
                </a:solidFill>
                <a:latin typeface="Nakula"/>
                <a:cs typeface="Nakula"/>
              </a:rPr>
              <a:t>ववमल </a:t>
            </a:r>
            <a:r>
              <a:rPr sz="1800" spc="-155" dirty="0">
                <a:solidFill>
                  <a:srgbClr val="FFFFFF"/>
                </a:solidFill>
                <a:latin typeface="Nakula"/>
                <a:cs typeface="Nakula"/>
              </a:rPr>
              <a:t>प्रनतभा</a:t>
            </a:r>
            <a:r>
              <a:rPr sz="1800" spc="29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Nakula"/>
                <a:cs typeface="Nakula"/>
              </a:rPr>
              <a:t>द्वारा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3850" y="4101591"/>
            <a:ext cx="3246120" cy="2466340"/>
            <a:chOff x="323850" y="4101591"/>
            <a:chExt cx="3246120" cy="2466340"/>
          </a:xfrm>
        </p:grpSpPr>
        <p:sp>
          <p:nvSpPr>
            <p:cNvPr id="28" name="object 28"/>
            <p:cNvSpPr/>
            <p:nvPr/>
          </p:nvSpPr>
          <p:spPr>
            <a:xfrm>
              <a:off x="2391029" y="4114291"/>
              <a:ext cx="1165860" cy="1044575"/>
            </a:xfrm>
            <a:custGeom>
              <a:avLst/>
              <a:gdLst/>
              <a:ahLst/>
              <a:cxnLst/>
              <a:rect l="l" t="t" r="r" b="b"/>
              <a:pathLst>
                <a:path w="1165860" h="1044575">
                  <a:moveTo>
                    <a:pt x="1165859" y="0"/>
                  </a:moveTo>
                  <a:lnTo>
                    <a:pt x="0" y="1044574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850" y="5019738"/>
              <a:ext cx="2833751" cy="15477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9459" y="5262562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5" dirty="0">
                <a:solidFill>
                  <a:srgbClr val="FFFFFF"/>
                </a:solidFill>
                <a:latin typeface="Nakula"/>
                <a:cs typeface="Nakula"/>
              </a:rPr>
              <a:t>पल</a:t>
            </a:r>
            <a:r>
              <a:rPr sz="2700" spc="-607" baseline="-4629" dirty="0">
                <a:solidFill>
                  <a:srgbClr val="FFFFFF"/>
                </a:solidFill>
                <a:latin typeface="Nakula"/>
                <a:cs typeface="Nakula"/>
              </a:rPr>
              <a:t>ु </a:t>
            </a:r>
            <a:r>
              <a:rPr sz="1800" spc="30" dirty="0">
                <a:solidFill>
                  <a:srgbClr val="FFFFFF"/>
                </a:solidFill>
                <a:latin typeface="Nakula"/>
                <a:cs typeface="Nakula"/>
              </a:rPr>
              <a:t>लस </a:t>
            </a:r>
            <a:r>
              <a:rPr sz="1800" spc="20" dirty="0">
                <a:solidFill>
                  <a:srgbClr val="FFFFFF"/>
                </a:solidFill>
                <a:latin typeface="Nakula"/>
                <a:cs typeface="Nakula"/>
              </a:rPr>
              <a:t>की </a:t>
            </a:r>
            <a:r>
              <a:rPr sz="1800" spc="65" dirty="0">
                <a:solidFill>
                  <a:srgbClr val="FFFFFF"/>
                </a:solidFill>
                <a:latin typeface="Nakula"/>
                <a:cs typeface="Nakula"/>
              </a:rPr>
              <a:t>म</a:t>
            </a:r>
            <a:r>
              <a:rPr sz="2700" spc="97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1800" spc="65" dirty="0">
                <a:solidFill>
                  <a:srgbClr val="FFFFFF"/>
                </a:solidFill>
                <a:latin typeface="Nakula"/>
                <a:cs typeface="Nakula"/>
              </a:rPr>
              <a:t>ठभेड</a:t>
            </a:r>
            <a:r>
              <a:rPr sz="1800" spc="-22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Nakula"/>
                <a:cs typeface="Nakula"/>
              </a:rPr>
              <a:t>म</a:t>
            </a:r>
            <a:endParaRPr sz="1800">
              <a:latin typeface="Nakula"/>
              <a:cs typeface="Nakul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23185" y="5331777"/>
            <a:ext cx="3118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53160" algn="l"/>
                <a:tab pos="2172335" algn="l"/>
              </a:tabLst>
            </a:pPr>
            <a:r>
              <a:rPr sz="2700" baseline="16975" dirty="0">
                <a:solidFill>
                  <a:srgbClr val="FFFFFF"/>
                </a:solidFill>
                <a:latin typeface="Nakula"/>
                <a:cs typeface="Nakula"/>
              </a:rPr>
              <a:t>ें	</a:t>
            </a:r>
            <a:r>
              <a:rPr sz="1800" spc="25" dirty="0">
                <a:solidFill>
                  <a:srgbClr val="FFFFFF"/>
                </a:solidFill>
                <a:latin typeface="Nakula"/>
                <a:cs typeface="Nakula"/>
              </a:rPr>
              <a:t>ज</a:t>
            </a:r>
            <a:r>
              <a:rPr sz="2700" spc="37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1800" spc="25" dirty="0">
                <a:solidFill>
                  <a:srgbClr val="FFFFFF"/>
                </a:solidFill>
                <a:latin typeface="Nakula"/>
                <a:cs typeface="Nakula"/>
              </a:rPr>
              <a:t>ल</a:t>
            </a:r>
            <a:r>
              <a:rPr sz="2700" spc="37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1800" spc="25" dirty="0">
                <a:solidFill>
                  <a:srgbClr val="FFFFFF"/>
                </a:solidFill>
                <a:latin typeface="Nakula"/>
                <a:cs typeface="Nakula"/>
              </a:rPr>
              <a:t>स</a:t>
            </a:r>
            <a:r>
              <a:rPr sz="1800" spc="-3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Nakula"/>
                <a:cs typeface="Nakula"/>
              </a:rPr>
              <a:t>में	</a:t>
            </a:r>
            <a:r>
              <a:rPr sz="1800" spc="-235" dirty="0">
                <a:solidFill>
                  <a:srgbClr val="FFFFFF"/>
                </a:solidFill>
                <a:latin typeface="Nakula"/>
                <a:cs typeface="Nakula"/>
              </a:rPr>
              <a:t>स्त्स्त्रयों</a:t>
            </a:r>
            <a:r>
              <a:rPr sz="1800" spc="-5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Nakula"/>
                <a:cs typeface="Nakula"/>
              </a:rPr>
              <a:t>का</a:t>
            </a:r>
            <a:endParaRPr sz="1800">
              <a:latin typeface="Nakula"/>
              <a:cs typeface="Nakul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6109" y="5605779"/>
            <a:ext cx="2179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715" algn="l"/>
              </a:tabLst>
            </a:pPr>
            <a:r>
              <a:rPr sz="1800" spc="-265" dirty="0">
                <a:solidFill>
                  <a:srgbClr val="FFFFFF"/>
                </a:solidFill>
                <a:latin typeface="Nakula"/>
                <a:cs typeface="Nakula"/>
              </a:rPr>
              <a:t>अनके	</a:t>
            </a:r>
            <a:r>
              <a:rPr sz="1800" spc="60" dirty="0">
                <a:solidFill>
                  <a:srgbClr val="FFFFFF"/>
                </a:solidFill>
                <a:latin typeface="Nakula"/>
                <a:cs typeface="Nakula"/>
              </a:rPr>
              <a:t>लोग </a:t>
            </a:r>
            <a:r>
              <a:rPr sz="1800" spc="20" dirty="0">
                <a:solidFill>
                  <a:srgbClr val="FFFFFF"/>
                </a:solidFill>
                <a:latin typeface="Nakula"/>
                <a:cs typeface="Nakula"/>
              </a:rPr>
              <a:t>घायल</a:t>
            </a:r>
            <a:r>
              <a:rPr sz="1800" spc="-8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Nakula"/>
                <a:cs typeface="Nakula"/>
              </a:rPr>
              <a:t>तथा</a:t>
            </a:r>
            <a:endParaRPr sz="1800">
              <a:latin typeface="Nakula"/>
              <a:cs typeface="Nakul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8984" y="5949315"/>
            <a:ext cx="1903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solidFill>
                  <a:srgbClr val="FFFFFF"/>
                </a:solidFill>
                <a:latin typeface="Nakula"/>
                <a:cs typeface="Nakula"/>
              </a:rPr>
              <a:t>स्त्स्त्रयों </a:t>
            </a:r>
            <a:r>
              <a:rPr sz="1800" spc="20" dirty="0">
                <a:solidFill>
                  <a:srgbClr val="FFFFFF"/>
                </a:solidFill>
                <a:latin typeface="Nakula"/>
                <a:cs typeface="Nakula"/>
              </a:rPr>
              <a:t>की</a:t>
            </a:r>
            <a:r>
              <a:rPr sz="1800" spc="18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Nakula"/>
                <a:cs typeface="Nakula"/>
              </a:rPr>
              <a:t>चगरफ्तारी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6700" y="3543300"/>
            <a:ext cx="2939415" cy="1376680"/>
            <a:chOff x="266700" y="3543300"/>
            <a:chExt cx="2939415" cy="1376680"/>
          </a:xfrm>
        </p:grpSpPr>
        <p:sp>
          <p:nvSpPr>
            <p:cNvPr id="35" name="object 35"/>
            <p:cNvSpPr/>
            <p:nvPr/>
          </p:nvSpPr>
          <p:spPr>
            <a:xfrm>
              <a:off x="2410460" y="3694556"/>
              <a:ext cx="782955" cy="232410"/>
            </a:xfrm>
            <a:custGeom>
              <a:avLst/>
              <a:gdLst/>
              <a:ahLst/>
              <a:cxnLst/>
              <a:rect l="l" t="t" r="r" b="b"/>
              <a:pathLst>
                <a:path w="782955" h="232410">
                  <a:moveTo>
                    <a:pt x="782954" y="0"/>
                  </a:moveTo>
                  <a:lnTo>
                    <a:pt x="0" y="232156"/>
                  </a:lnTo>
                </a:path>
              </a:pathLst>
            </a:custGeom>
            <a:ln w="25399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" y="3543300"/>
              <a:ext cx="2490851" cy="13762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17842" y="3812857"/>
            <a:ext cx="1875789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25099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Nakula"/>
                <a:cs typeface="Nakula"/>
              </a:rPr>
              <a:t>डॉ० </a:t>
            </a:r>
            <a:r>
              <a:rPr sz="1800" spc="15" dirty="0">
                <a:solidFill>
                  <a:srgbClr val="FFFFFF"/>
                </a:solidFill>
                <a:latin typeface="Nakula"/>
                <a:cs typeface="Nakula"/>
              </a:rPr>
              <a:t>दासग</a:t>
            </a:r>
            <a:r>
              <a:rPr sz="2700" spc="22" baseline="-4629" dirty="0">
                <a:solidFill>
                  <a:srgbClr val="FFFFFF"/>
                </a:solidFill>
                <a:latin typeface="Nakula"/>
                <a:cs typeface="Nakula"/>
              </a:rPr>
              <a:t>ु</a:t>
            </a:r>
            <a:r>
              <a:rPr sz="1800" spc="15" dirty="0">
                <a:solidFill>
                  <a:srgbClr val="FFFFFF"/>
                </a:solidFill>
                <a:latin typeface="Nakula"/>
                <a:cs typeface="Nakula"/>
              </a:rPr>
              <a:t>प्ता</a:t>
            </a:r>
            <a:r>
              <a:rPr sz="1800" spc="-2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Nakula"/>
                <a:cs typeface="Nakula"/>
              </a:rPr>
              <a:t>द्वारा  </a:t>
            </a:r>
            <a:r>
              <a:rPr sz="1800" spc="15" dirty="0">
                <a:solidFill>
                  <a:srgbClr val="FFFFFF"/>
                </a:solidFill>
                <a:latin typeface="Nakula"/>
                <a:cs typeface="Nakula"/>
              </a:rPr>
              <a:t>घायलों </a:t>
            </a:r>
            <a:r>
              <a:rPr sz="1800" spc="20" dirty="0">
                <a:solidFill>
                  <a:srgbClr val="FFFFFF"/>
                </a:solidFill>
                <a:latin typeface="Nakula"/>
                <a:cs typeface="Nakula"/>
              </a:rPr>
              <a:t>की</a:t>
            </a:r>
            <a:r>
              <a:rPr sz="1800" spc="2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Nakula"/>
                <a:cs typeface="Nakula"/>
              </a:rPr>
              <a:t>देख</a:t>
            </a:r>
            <a:r>
              <a:rPr sz="1800" spc="-30" dirty="0">
                <a:solidFill>
                  <a:srgbClr val="FFFFFF"/>
                </a:solidFill>
                <a:latin typeface="Samanata"/>
                <a:cs typeface="Samanata"/>
              </a:rPr>
              <a:t>-</a:t>
            </a:r>
            <a:r>
              <a:rPr sz="1800" spc="-30" dirty="0">
                <a:solidFill>
                  <a:srgbClr val="FFFFFF"/>
                </a:solidFill>
                <a:latin typeface="Nakula"/>
                <a:cs typeface="Nakula"/>
              </a:rPr>
              <a:t>रेख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1000" y="2019300"/>
            <a:ext cx="2785110" cy="1414780"/>
            <a:chOff x="381000" y="2019300"/>
            <a:chExt cx="2785110" cy="1414780"/>
          </a:xfrm>
        </p:grpSpPr>
        <p:sp>
          <p:nvSpPr>
            <p:cNvPr id="39" name="object 39"/>
            <p:cNvSpPr/>
            <p:nvPr/>
          </p:nvSpPr>
          <p:spPr>
            <a:xfrm>
              <a:off x="2461641" y="2912617"/>
              <a:ext cx="692150" cy="144780"/>
            </a:xfrm>
            <a:custGeom>
              <a:avLst/>
              <a:gdLst/>
              <a:ahLst/>
              <a:cxnLst/>
              <a:rect l="l" t="t" r="r" b="b"/>
              <a:pathLst>
                <a:path w="692150" h="144780">
                  <a:moveTo>
                    <a:pt x="691769" y="144780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1000" y="2019300"/>
              <a:ext cx="2195576" cy="14143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19137" y="2307272"/>
            <a:ext cx="152336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25200"/>
              </a:lnSpc>
              <a:spcBef>
                <a:spcPts val="100"/>
              </a:spcBef>
            </a:pPr>
            <a:r>
              <a:rPr sz="1800" spc="15" dirty="0">
                <a:solidFill>
                  <a:srgbClr val="FFFFFF"/>
                </a:solidFill>
                <a:latin typeface="Nakula"/>
                <a:cs typeface="Nakula"/>
              </a:rPr>
              <a:t>घायलों की</a:t>
            </a:r>
            <a:r>
              <a:rPr sz="1800" spc="-4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Nakula"/>
                <a:cs typeface="Nakula"/>
              </a:rPr>
              <a:t>फोटो  </a:t>
            </a:r>
            <a:r>
              <a:rPr sz="1800" spc="10" dirty="0">
                <a:solidFill>
                  <a:srgbClr val="FFFFFF"/>
                </a:solidFill>
                <a:latin typeface="Nakula"/>
                <a:cs typeface="Nakula"/>
              </a:rPr>
              <a:t>उतरवाई</a:t>
            </a:r>
            <a:r>
              <a:rPr sz="1800" spc="2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Nakula"/>
                <a:cs typeface="Nakula"/>
              </a:rPr>
              <a:t>गई</a:t>
            </a:r>
            <a:endParaRPr sz="1800">
              <a:latin typeface="Nakula"/>
              <a:cs typeface="Nakul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14325" y="266572"/>
            <a:ext cx="3166745" cy="2352675"/>
            <a:chOff x="314325" y="266572"/>
            <a:chExt cx="3166745" cy="2352675"/>
          </a:xfrm>
        </p:grpSpPr>
        <p:sp>
          <p:nvSpPr>
            <p:cNvPr id="43" name="object 43"/>
            <p:cNvSpPr/>
            <p:nvPr/>
          </p:nvSpPr>
          <p:spPr>
            <a:xfrm>
              <a:off x="2134616" y="1615059"/>
              <a:ext cx="1333500" cy="991235"/>
            </a:xfrm>
            <a:custGeom>
              <a:avLst/>
              <a:gdLst/>
              <a:ahLst/>
              <a:cxnLst/>
              <a:rect l="l" t="t" r="r" b="b"/>
              <a:pathLst>
                <a:path w="1333500" h="991235">
                  <a:moveTo>
                    <a:pt x="1333499" y="99098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325" y="266572"/>
              <a:ext cx="2290826" cy="16526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60069" y="671766"/>
            <a:ext cx="169672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5080" indent="-57785">
              <a:lnSpc>
                <a:spcPct val="125200"/>
              </a:lnSpc>
              <a:spcBef>
                <a:spcPts val="100"/>
              </a:spcBef>
              <a:tabLst>
                <a:tab pos="947419" algn="l"/>
              </a:tabLst>
            </a:pPr>
            <a:r>
              <a:rPr sz="1800" spc="15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330" dirty="0">
                <a:solidFill>
                  <a:srgbClr val="FFFFFF"/>
                </a:solidFill>
                <a:latin typeface="Nakula"/>
                <a:cs typeface="Nakula"/>
              </a:rPr>
              <a:t>गिं </a:t>
            </a:r>
            <a:r>
              <a:rPr sz="1800" spc="-26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Nakula"/>
                <a:cs typeface="Nakula"/>
              </a:rPr>
              <a:t>ाल</a:t>
            </a:r>
            <a:r>
              <a:rPr sz="1800" spc="3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Nakula"/>
                <a:cs typeface="Nakula"/>
              </a:rPr>
              <a:t>के	</a:t>
            </a:r>
            <a:r>
              <a:rPr sz="1800" spc="85" dirty="0">
                <a:solidFill>
                  <a:srgbClr val="FFFFFF"/>
                </a:solidFill>
                <a:latin typeface="Nakula"/>
                <a:cs typeface="Nakula"/>
              </a:rPr>
              <a:t>नाम</a:t>
            </a:r>
            <a:r>
              <a:rPr sz="1800" spc="-55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Nakula"/>
                <a:cs typeface="Nakula"/>
              </a:rPr>
              <a:t>पर  </a:t>
            </a:r>
            <a:r>
              <a:rPr sz="1800" spc="70" dirty="0">
                <a:solidFill>
                  <a:srgbClr val="FFFFFF"/>
                </a:solidFill>
                <a:latin typeface="Nakula"/>
                <a:cs typeface="Nakula"/>
              </a:rPr>
              <a:t>लगा </a:t>
            </a:r>
            <a:r>
              <a:rPr sz="1800" spc="-60" dirty="0">
                <a:solidFill>
                  <a:srgbClr val="FFFFFF"/>
                </a:solidFill>
                <a:latin typeface="Nakula"/>
                <a:cs typeface="Nakula"/>
              </a:rPr>
              <a:t>कलिंक</a:t>
            </a:r>
            <a:r>
              <a:rPr sz="1800" spc="-200" dirty="0">
                <a:solidFill>
                  <a:srgbClr val="FFFFFF"/>
                </a:solidFill>
                <a:latin typeface="Nakula"/>
                <a:cs typeface="Nakula"/>
              </a:rPr>
              <a:t> </a:t>
            </a:r>
            <a:r>
              <a:rPr sz="1800" dirty="0">
                <a:solidFill>
                  <a:srgbClr val="FFFFFF"/>
                </a:solidFill>
                <a:latin typeface="Nakula"/>
                <a:cs typeface="Nakula"/>
              </a:rPr>
              <a:t>साफ़</a:t>
            </a:r>
            <a:endParaRPr sz="1800">
              <a:latin typeface="Nakula"/>
              <a:cs typeface="Nakul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350" y="1257300"/>
            <a:ext cx="8915400" cy="3276600"/>
            <a:chOff x="133350" y="1257300"/>
            <a:chExt cx="8915400" cy="3276600"/>
          </a:xfrm>
        </p:grpSpPr>
        <p:sp>
          <p:nvSpPr>
            <p:cNvPr id="3" name="object 3"/>
            <p:cNvSpPr/>
            <p:nvPr/>
          </p:nvSpPr>
          <p:spPr>
            <a:xfrm>
              <a:off x="486599" y="1464704"/>
              <a:ext cx="8253921" cy="2845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276350"/>
              <a:ext cx="8877300" cy="3238500"/>
            </a:xfrm>
            <a:custGeom>
              <a:avLst/>
              <a:gdLst/>
              <a:ahLst/>
              <a:cxnLst/>
              <a:rect l="l" t="t" r="r" b="b"/>
              <a:pathLst>
                <a:path w="8877300" h="3238500">
                  <a:moveTo>
                    <a:pt x="551967" y="0"/>
                  </a:moveTo>
                  <a:lnTo>
                    <a:pt x="8325358" y="0"/>
                  </a:lnTo>
                  <a:lnTo>
                    <a:pt x="8381492" y="2794"/>
                  </a:lnTo>
                  <a:lnTo>
                    <a:pt x="8436229" y="11049"/>
                  </a:lnTo>
                  <a:lnTo>
                    <a:pt x="8489315" y="24637"/>
                  </a:lnTo>
                  <a:lnTo>
                    <a:pt x="8539861" y="43561"/>
                  </a:lnTo>
                  <a:lnTo>
                    <a:pt x="8588375" y="66548"/>
                  </a:lnTo>
                  <a:lnTo>
                    <a:pt x="8633968" y="94487"/>
                  </a:lnTo>
                  <a:lnTo>
                    <a:pt x="8676259" y="126111"/>
                  </a:lnTo>
                  <a:lnTo>
                    <a:pt x="8715756" y="161925"/>
                  </a:lnTo>
                  <a:lnTo>
                    <a:pt x="8751062" y="201040"/>
                  </a:lnTo>
                  <a:lnTo>
                    <a:pt x="8783193" y="243712"/>
                  </a:lnTo>
                  <a:lnTo>
                    <a:pt x="8810752" y="289051"/>
                  </a:lnTo>
                  <a:lnTo>
                    <a:pt x="8833739" y="337438"/>
                  </a:lnTo>
                  <a:lnTo>
                    <a:pt x="8852662" y="387985"/>
                  </a:lnTo>
                  <a:lnTo>
                    <a:pt x="8866251" y="441071"/>
                  </a:lnTo>
                  <a:lnTo>
                    <a:pt x="8874506" y="496188"/>
                  </a:lnTo>
                  <a:lnTo>
                    <a:pt x="8877300" y="551941"/>
                  </a:lnTo>
                  <a:lnTo>
                    <a:pt x="8877300" y="2686558"/>
                  </a:lnTo>
                  <a:lnTo>
                    <a:pt x="8874506" y="2742692"/>
                  </a:lnTo>
                  <a:lnTo>
                    <a:pt x="8866251" y="2797429"/>
                  </a:lnTo>
                  <a:lnTo>
                    <a:pt x="8852662" y="2850515"/>
                  </a:lnTo>
                  <a:lnTo>
                    <a:pt x="8833739" y="2901061"/>
                  </a:lnTo>
                  <a:lnTo>
                    <a:pt x="8810752" y="2949448"/>
                  </a:lnTo>
                  <a:lnTo>
                    <a:pt x="8783193" y="2995168"/>
                  </a:lnTo>
                  <a:lnTo>
                    <a:pt x="8751062" y="3037459"/>
                  </a:lnTo>
                  <a:lnTo>
                    <a:pt x="8715756" y="3076956"/>
                  </a:lnTo>
                  <a:lnTo>
                    <a:pt x="8676259" y="3112262"/>
                  </a:lnTo>
                  <a:lnTo>
                    <a:pt x="8633968" y="3144393"/>
                  </a:lnTo>
                  <a:lnTo>
                    <a:pt x="8588248" y="3171952"/>
                  </a:lnTo>
                  <a:lnTo>
                    <a:pt x="8539861" y="3194939"/>
                  </a:lnTo>
                  <a:lnTo>
                    <a:pt x="8489315" y="3213862"/>
                  </a:lnTo>
                  <a:lnTo>
                    <a:pt x="8436229" y="3227451"/>
                  </a:lnTo>
                  <a:lnTo>
                    <a:pt x="8381492" y="3235706"/>
                  </a:lnTo>
                  <a:lnTo>
                    <a:pt x="8325358" y="3238500"/>
                  </a:lnTo>
                  <a:lnTo>
                    <a:pt x="551967" y="3238500"/>
                  </a:lnTo>
                  <a:lnTo>
                    <a:pt x="496176" y="3235706"/>
                  </a:lnTo>
                  <a:lnTo>
                    <a:pt x="441121" y="3227451"/>
                  </a:lnTo>
                  <a:lnTo>
                    <a:pt x="387984" y="3213862"/>
                  </a:lnTo>
                  <a:lnTo>
                    <a:pt x="337451" y="3194939"/>
                  </a:lnTo>
                  <a:lnTo>
                    <a:pt x="288988" y="3171952"/>
                  </a:lnTo>
                  <a:lnTo>
                    <a:pt x="243700" y="3144393"/>
                  </a:lnTo>
                  <a:lnTo>
                    <a:pt x="200990" y="3112262"/>
                  </a:lnTo>
                  <a:lnTo>
                    <a:pt x="161937" y="3076956"/>
                  </a:lnTo>
                  <a:lnTo>
                    <a:pt x="126174" y="3037459"/>
                  </a:lnTo>
                  <a:lnTo>
                    <a:pt x="94551" y="2995168"/>
                  </a:lnTo>
                  <a:lnTo>
                    <a:pt x="66573" y="2949575"/>
                  </a:lnTo>
                  <a:lnTo>
                    <a:pt x="43561" y="2901061"/>
                  </a:lnTo>
                  <a:lnTo>
                    <a:pt x="24663" y="2850515"/>
                  </a:lnTo>
                  <a:lnTo>
                    <a:pt x="11074" y="2797429"/>
                  </a:lnTo>
                  <a:lnTo>
                    <a:pt x="2844" y="2742692"/>
                  </a:lnTo>
                  <a:lnTo>
                    <a:pt x="0" y="2686558"/>
                  </a:lnTo>
                  <a:lnTo>
                    <a:pt x="0" y="551941"/>
                  </a:lnTo>
                  <a:lnTo>
                    <a:pt x="2844" y="496188"/>
                  </a:lnTo>
                  <a:lnTo>
                    <a:pt x="11074" y="441071"/>
                  </a:lnTo>
                  <a:lnTo>
                    <a:pt x="24663" y="387985"/>
                  </a:lnTo>
                  <a:lnTo>
                    <a:pt x="43561" y="337438"/>
                  </a:lnTo>
                  <a:lnTo>
                    <a:pt x="66586" y="288925"/>
                  </a:lnTo>
                  <a:lnTo>
                    <a:pt x="94551" y="243712"/>
                  </a:lnTo>
                  <a:lnTo>
                    <a:pt x="126174" y="201040"/>
                  </a:lnTo>
                  <a:lnTo>
                    <a:pt x="161937" y="161925"/>
                  </a:lnTo>
                  <a:lnTo>
                    <a:pt x="200990" y="126111"/>
                  </a:lnTo>
                  <a:lnTo>
                    <a:pt x="243700" y="94487"/>
                  </a:lnTo>
                  <a:lnTo>
                    <a:pt x="288937" y="66548"/>
                  </a:lnTo>
                  <a:lnTo>
                    <a:pt x="337451" y="43561"/>
                  </a:lnTo>
                  <a:lnTo>
                    <a:pt x="387984" y="24637"/>
                  </a:lnTo>
                  <a:lnTo>
                    <a:pt x="441121" y="11049"/>
                  </a:lnTo>
                  <a:lnTo>
                    <a:pt x="496176" y="2794"/>
                  </a:lnTo>
                  <a:lnTo>
                    <a:pt x="551967" y="0"/>
                  </a:lnTo>
                  <a:close/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1450" y="4648200"/>
            <a:ext cx="88392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5975" y="123761"/>
            <a:ext cx="5005451" cy="119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13126" y="418718"/>
            <a:ext cx="33616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000000"/>
                </a:solidFill>
              </a:rPr>
              <a:t>डायरी </a:t>
            </a:r>
            <a:r>
              <a:rPr sz="3200" spc="45" dirty="0">
                <a:solidFill>
                  <a:srgbClr val="000000"/>
                </a:solidFill>
              </a:rPr>
              <a:t>का </a:t>
            </a:r>
            <a:r>
              <a:rPr sz="3200" spc="130" dirty="0">
                <a:solidFill>
                  <a:srgbClr val="000000"/>
                </a:solidFill>
              </a:rPr>
              <a:t>एक</a:t>
            </a:r>
            <a:r>
              <a:rPr sz="3200" spc="-275" dirty="0">
                <a:solidFill>
                  <a:srgbClr val="000000"/>
                </a:solidFill>
              </a:rPr>
              <a:t> </a:t>
            </a:r>
            <a:r>
              <a:rPr sz="3200" spc="10" dirty="0">
                <a:solidFill>
                  <a:srgbClr val="000000"/>
                </a:solidFill>
              </a:rPr>
              <a:t>पन्ना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266700"/>
            <a:ext cx="8763000" cy="3429000"/>
            <a:chOff x="190500" y="266700"/>
            <a:chExt cx="8763000" cy="3429000"/>
          </a:xfrm>
        </p:grpSpPr>
        <p:sp>
          <p:nvSpPr>
            <p:cNvPr id="3" name="object 3"/>
            <p:cNvSpPr/>
            <p:nvPr/>
          </p:nvSpPr>
          <p:spPr>
            <a:xfrm>
              <a:off x="470600" y="452990"/>
              <a:ext cx="8308674" cy="31613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285750"/>
              <a:ext cx="8724900" cy="3390900"/>
            </a:xfrm>
            <a:custGeom>
              <a:avLst/>
              <a:gdLst/>
              <a:ahLst/>
              <a:cxnLst/>
              <a:rect l="l" t="t" r="r" b="b"/>
              <a:pathLst>
                <a:path w="8724900" h="3390900">
                  <a:moveTo>
                    <a:pt x="0" y="3390900"/>
                  </a:moveTo>
                  <a:lnTo>
                    <a:pt x="8724900" y="3390900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3390900"/>
                  </a:lnTo>
                  <a:close/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0500" y="3924300"/>
            <a:ext cx="8763000" cy="2590800"/>
            <a:chOff x="190500" y="3924300"/>
            <a:chExt cx="8763000" cy="2590800"/>
          </a:xfrm>
        </p:grpSpPr>
        <p:sp>
          <p:nvSpPr>
            <p:cNvPr id="6" name="object 6"/>
            <p:cNvSpPr/>
            <p:nvPr/>
          </p:nvSpPr>
          <p:spPr>
            <a:xfrm>
              <a:off x="228600" y="3962400"/>
              <a:ext cx="434340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550" y="3943350"/>
              <a:ext cx="4381500" cy="2552700"/>
            </a:xfrm>
            <a:custGeom>
              <a:avLst/>
              <a:gdLst/>
              <a:ahLst/>
              <a:cxnLst/>
              <a:rect l="l" t="t" r="r" b="b"/>
              <a:pathLst>
                <a:path w="4381500" h="2552700">
                  <a:moveTo>
                    <a:pt x="0" y="2552700"/>
                  </a:moveTo>
                  <a:lnTo>
                    <a:pt x="4381500" y="2552700"/>
                  </a:lnTo>
                  <a:lnTo>
                    <a:pt x="4381500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3962400"/>
              <a:ext cx="4343400" cy="251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2950" y="3943350"/>
              <a:ext cx="4381500" cy="2552700"/>
            </a:xfrm>
            <a:custGeom>
              <a:avLst/>
              <a:gdLst/>
              <a:ahLst/>
              <a:cxnLst/>
              <a:rect l="l" t="t" r="r" b="b"/>
              <a:pathLst>
                <a:path w="4381500" h="2552700">
                  <a:moveTo>
                    <a:pt x="0" y="2552700"/>
                  </a:moveTo>
                  <a:lnTo>
                    <a:pt x="4381500" y="2552700"/>
                  </a:lnTo>
                  <a:lnTo>
                    <a:pt x="4381500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433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Carlito</vt:lpstr>
      <vt:lpstr>FreeSans</vt:lpstr>
      <vt:lpstr>Nakula</vt:lpstr>
      <vt:lpstr>Noto Sans Devanagari</vt:lpstr>
      <vt:lpstr>Samanata</vt:lpstr>
      <vt:lpstr>Wingdings</vt:lpstr>
      <vt:lpstr>Office Theme</vt:lpstr>
      <vt:lpstr>डायरी का एक पन्ना</vt:lpstr>
      <vt:lpstr>लेखक पररचय</vt:lpstr>
      <vt:lpstr>PowerPoint Presentation</vt:lpstr>
      <vt:lpstr>पाठ का सार</vt:lpstr>
      <vt:lpstr>PowerPoint Presentation</vt:lpstr>
      <vt:lpstr>PowerPoint Presentation</vt:lpstr>
      <vt:lpstr>अत्यिंत खुशी एविं  उल्लास का ददन, डे  ाजार की सजावट</vt:lpstr>
      <vt:lpstr>डायरी का एक पन्ना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अभ्यास प्रश्न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डायरी का एक पन्ना</dc:title>
  <cp:lastModifiedBy>Hari om</cp:lastModifiedBy>
  <cp:revision>1</cp:revision>
  <dcterms:created xsi:type="dcterms:W3CDTF">2023-07-06T11:58:48Z</dcterms:created>
  <dcterms:modified xsi:type="dcterms:W3CDTF">2023-07-06T12:08:51Z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2021-05-11T00:00:00Z</vt:filetime>
  </property>
  <property fmtid="{D5CDD505-2E9C-101B-9397-08002B2CF9AE}" pid="3" name="LastSaved">
    <vt:filetime>2023-07-06T00:00:00Z</vt:filetime>
  </property>
</Properties>
</file>